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8" r:id="rId5"/>
    <p:sldId id="261" r:id="rId6"/>
    <p:sldId id="273" r:id="rId7"/>
    <p:sldId id="263" r:id="rId8"/>
    <p:sldId id="264" r:id="rId9"/>
    <p:sldId id="265" r:id="rId10"/>
    <p:sldId id="266" r:id="rId11"/>
    <p:sldId id="271" r:id="rId12"/>
    <p:sldId id="268" r:id="rId13"/>
    <p:sldId id="269" r:id="rId14"/>
    <p:sldId id="277" r:id="rId15"/>
    <p:sldId id="270" r:id="rId16"/>
    <p:sldId id="274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rwana\Documents\DIAKONIA\xl%20plen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rwana\Documents\DIAKONIA\xl%20plen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rwana\Documents\DIAKONIA\xl%20plen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'data hadir jumatan pleno 3'!$D$17:$D$18</c:f>
              <c:strCache>
                <c:ptCount val="2"/>
                <c:pt idx="0">
                  <c:v>PENGURUS</c:v>
                </c:pt>
                <c:pt idx="1">
                  <c:v>Target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'data hadir jumatan pleno 3'!$C$19:$C$27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xVal>
          <c:yVal>
            <c:numRef>
              <c:f>'data hadir jumatan pleno 3'!$D$19:$D$27</c:f>
              <c:numCache>
                <c:formatCode>0%</c:formatCode>
                <c:ptCount val="9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0.75</c:v>
                </c:pt>
                <c:pt idx="4">
                  <c:v>0.75</c:v>
                </c:pt>
                <c:pt idx="5">
                  <c:v>0.75</c:v>
                </c:pt>
                <c:pt idx="6">
                  <c:v>0.75</c:v>
                </c:pt>
                <c:pt idx="7">
                  <c:v>0.75</c:v>
                </c:pt>
                <c:pt idx="8">
                  <c:v>0.75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935-4E0B-8CC1-3FB5B6A1BF36}"/>
            </c:ext>
          </c:extLst>
        </c:ser>
        <c:ser>
          <c:idx val="1"/>
          <c:order val="1"/>
          <c:tx>
            <c:strRef>
              <c:f>'data hadir jumatan pleno 3'!$E$17:$E$18</c:f>
              <c:strCache>
                <c:ptCount val="2"/>
                <c:pt idx="0">
                  <c:v>PENGURUS</c:v>
                </c:pt>
                <c:pt idx="1">
                  <c:v>Aktual 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'data hadir jumatan pleno 3'!$C$19:$C$27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xVal>
          <c:yVal>
            <c:numRef>
              <c:f>'data hadir jumatan pleno 3'!$E$19:$E$27</c:f>
              <c:numCache>
                <c:formatCode>0%</c:formatCode>
                <c:ptCount val="9"/>
                <c:pt idx="0">
                  <c:v>0.61194029850746268</c:v>
                </c:pt>
                <c:pt idx="1">
                  <c:v>0.62686567164179108</c:v>
                </c:pt>
                <c:pt idx="2">
                  <c:v>0.56000000000000005</c:v>
                </c:pt>
                <c:pt idx="3">
                  <c:v>0.52238805970149249</c:v>
                </c:pt>
                <c:pt idx="4">
                  <c:v>0.62686567164179108</c:v>
                </c:pt>
                <c:pt idx="5">
                  <c:v>0.37313432835820898</c:v>
                </c:pt>
                <c:pt idx="6">
                  <c:v>0.53731343283582089</c:v>
                </c:pt>
                <c:pt idx="7">
                  <c:v>0.41791044776119401</c:v>
                </c:pt>
                <c:pt idx="8">
                  <c:v>0.53731343283582089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935-4E0B-8CC1-3FB5B6A1BF36}"/>
            </c:ext>
          </c:extLst>
        </c:ser>
        <c:ser>
          <c:idx val="2"/>
          <c:order val="2"/>
          <c:tx>
            <c:strRef>
              <c:f>'data hadir jumatan pleno 3'!$F$17:$F$18</c:f>
              <c:strCache>
                <c:ptCount val="2"/>
                <c:pt idx="0">
                  <c:v>PENGURUS</c:v>
                </c:pt>
                <c:pt idx="1">
                  <c:v>Jumlah 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'data hadir jumatan pleno 3'!$C$19:$C$27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xVal>
          <c:yVal>
            <c:numRef>
              <c:f>'data hadir jumatan pleno 3'!$F$19:$F$27</c:f>
              <c:numCache>
                <c:formatCode>General</c:formatCode>
                <c:ptCount val="9"/>
                <c:pt idx="0">
                  <c:v>41</c:v>
                </c:pt>
                <c:pt idx="1">
                  <c:v>42</c:v>
                </c:pt>
                <c:pt idx="2">
                  <c:v>38</c:v>
                </c:pt>
                <c:pt idx="3">
                  <c:v>35</c:v>
                </c:pt>
                <c:pt idx="4">
                  <c:v>42</c:v>
                </c:pt>
                <c:pt idx="5">
                  <c:v>41</c:v>
                </c:pt>
                <c:pt idx="6">
                  <c:v>40</c:v>
                </c:pt>
                <c:pt idx="7">
                  <c:v>28</c:v>
                </c:pt>
                <c:pt idx="8">
                  <c:v>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935-4E0B-8CC1-3FB5B6A1B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040080"/>
        <c:axId val="347040472"/>
      </c:scatterChart>
      <c:valAx>
        <c:axId val="347040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0472"/>
        <c:crosses val="autoZero"/>
        <c:crossBetween val="midCat"/>
      </c:valAx>
      <c:valAx>
        <c:axId val="34704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0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227077865266848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'data hadir jumatan pleno 3'!$D$4:$D$5</c:f>
              <c:strCache>
                <c:ptCount val="2"/>
                <c:pt idx="0">
                  <c:v>Jemaat</c:v>
                </c:pt>
                <c:pt idx="1">
                  <c:v>Target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'data hadir jumatan pleno 3'!$C$6:$C$14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xVal>
          <c:yVal>
            <c:numRef>
              <c:f>'data hadir jumatan pleno 3'!$D$6:$D$14</c:f>
              <c:numCache>
                <c:formatCode>0%</c:formatCode>
                <c:ptCount val="9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  <c:pt idx="5">
                  <c:v>0.25</c:v>
                </c:pt>
                <c:pt idx="6">
                  <c:v>0.25</c:v>
                </c:pt>
                <c:pt idx="7">
                  <c:v>0.25</c:v>
                </c:pt>
                <c:pt idx="8">
                  <c:v>0.25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0CC-4E51-86ED-26CBBA673089}"/>
            </c:ext>
          </c:extLst>
        </c:ser>
        <c:ser>
          <c:idx val="1"/>
          <c:order val="1"/>
          <c:tx>
            <c:strRef>
              <c:f>'data hadir jumatan pleno 3'!$E$4:$E$5</c:f>
              <c:strCache>
                <c:ptCount val="2"/>
                <c:pt idx="0">
                  <c:v>Jemaat</c:v>
                </c:pt>
                <c:pt idx="1">
                  <c:v>Aktual 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'data hadir jumatan pleno 3'!$C$6:$C$14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xVal>
          <c:yVal>
            <c:numRef>
              <c:f>'data hadir jumatan pleno 3'!$E$6:$E$14</c:f>
              <c:numCache>
                <c:formatCode>0%</c:formatCode>
                <c:ptCount val="9"/>
                <c:pt idx="1">
                  <c:v>0.19155844155844157</c:v>
                </c:pt>
                <c:pt idx="2">
                  <c:v>0.17</c:v>
                </c:pt>
                <c:pt idx="3">
                  <c:v>0.20292207792207792</c:v>
                </c:pt>
                <c:pt idx="4">
                  <c:v>0.15</c:v>
                </c:pt>
                <c:pt idx="5">
                  <c:v>0.18181818181818182</c:v>
                </c:pt>
                <c:pt idx="6">
                  <c:v>0.14123376623376624</c:v>
                </c:pt>
                <c:pt idx="7">
                  <c:v>0.20941558441558442</c:v>
                </c:pt>
                <c:pt idx="8">
                  <c:v>0.13311688311688311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0CC-4E51-86ED-26CBBA673089}"/>
            </c:ext>
          </c:extLst>
        </c:ser>
        <c:ser>
          <c:idx val="2"/>
          <c:order val="2"/>
          <c:tx>
            <c:strRef>
              <c:f>'data hadir jumatan pleno 3'!$F$4:$F$5</c:f>
              <c:strCache>
                <c:ptCount val="2"/>
                <c:pt idx="0">
                  <c:v>Jemaat</c:v>
                </c:pt>
                <c:pt idx="1">
                  <c:v>Jumlah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'data hadir jumatan pleno 3'!$C$6:$C$14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xVal>
          <c:yVal>
            <c:numRef>
              <c:f>'data hadir jumatan pleno 3'!$F$6:$F$14</c:f>
              <c:numCache>
                <c:formatCode>General</c:formatCode>
                <c:ptCount val="9"/>
                <c:pt idx="1">
                  <c:v>118</c:v>
                </c:pt>
                <c:pt idx="3">
                  <c:v>112</c:v>
                </c:pt>
                <c:pt idx="5">
                  <c:v>96</c:v>
                </c:pt>
                <c:pt idx="6">
                  <c:v>116</c:v>
                </c:pt>
                <c:pt idx="8">
                  <c:v>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0CC-4E51-86ED-26CBBA673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037336"/>
        <c:axId val="382829920"/>
      </c:scatterChart>
      <c:valAx>
        <c:axId val="3470373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29920"/>
        <c:crosses val="autoZero"/>
        <c:crossBetween val="midCat"/>
      </c:valAx>
      <c:valAx>
        <c:axId val="38282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73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227077865266848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'data hadir jumatan pleno 3'!$D$4:$D$5</c:f>
              <c:strCache>
                <c:ptCount val="2"/>
                <c:pt idx="0">
                  <c:v>Jemaat</c:v>
                </c:pt>
                <c:pt idx="1">
                  <c:v>Target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'data hadir jumatan pleno 3'!$C$6:$C$14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cat>
          <c:val>
            <c:numRef>
              <c:f>'data hadir jumatan pleno 3'!$D$6:$D$14</c:f>
              <c:numCache>
                <c:formatCode>0%</c:formatCode>
                <c:ptCount val="9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  <c:pt idx="5">
                  <c:v>0.25</c:v>
                </c:pt>
                <c:pt idx="6">
                  <c:v>0.25</c:v>
                </c:pt>
                <c:pt idx="7">
                  <c:v>0.25</c:v>
                </c:pt>
                <c:pt idx="8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E0-4F15-BDE0-B7871240BB20}"/>
            </c:ext>
          </c:extLst>
        </c:ser>
        <c:ser>
          <c:idx val="1"/>
          <c:order val="1"/>
          <c:tx>
            <c:strRef>
              <c:f>'data hadir jumatan pleno 3'!$E$4:$E$5</c:f>
              <c:strCache>
                <c:ptCount val="2"/>
                <c:pt idx="0">
                  <c:v>Jemaat</c:v>
                </c:pt>
                <c:pt idx="1">
                  <c:v>Aktual 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'data hadir jumatan pleno 3'!$C$6:$C$14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cat>
          <c:val>
            <c:numRef>
              <c:f>'data hadir jumatan pleno 3'!$E$6:$E$14</c:f>
              <c:numCache>
                <c:formatCode>0%</c:formatCode>
                <c:ptCount val="9"/>
                <c:pt idx="0">
                  <c:v>0.15909090909090909</c:v>
                </c:pt>
                <c:pt idx="1">
                  <c:v>0.19155844155844157</c:v>
                </c:pt>
                <c:pt idx="2">
                  <c:v>0.15584415584415584</c:v>
                </c:pt>
                <c:pt idx="3">
                  <c:v>0.20292207792207792</c:v>
                </c:pt>
                <c:pt idx="5">
                  <c:v>0.18181818181818182</c:v>
                </c:pt>
                <c:pt idx="6">
                  <c:v>0.14123376623376624</c:v>
                </c:pt>
                <c:pt idx="7">
                  <c:v>0.20941558441558442</c:v>
                </c:pt>
                <c:pt idx="8">
                  <c:v>0.13311688311688311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E0-4F15-BDE0-B7871240BB20}"/>
            </c:ext>
          </c:extLst>
        </c:ser>
        <c:ser>
          <c:idx val="2"/>
          <c:order val="2"/>
          <c:tx>
            <c:strRef>
              <c:f>'data hadir jumatan pleno 3'!$F$4:$F$5</c:f>
              <c:strCache>
                <c:ptCount val="2"/>
                <c:pt idx="0">
                  <c:v>Jemaat</c:v>
                </c:pt>
                <c:pt idx="1">
                  <c:v>Jumlah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'data hadir jumatan pleno 3'!$C$6:$C$14</c:f>
              <c:numCache>
                <c:formatCode>m/d/yyyy</c:formatCode>
                <c:ptCount val="9"/>
                <c:pt idx="0">
                  <c:v>42853</c:v>
                </c:pt>
                <c:pt idx="1">
                  <c:v>42860</c:v>
                </c:pt>
                <c:pt idx="2">
                  <c:v>42867</c:v>
                </c:pt>
                <c:pt idx="3">
                  <c:v>42880</c:v>
                </c:pt>
                <c:pt idx="4">
                  <c:v>42948</c:v>
                </c:pt>
                <c:pt idx="5">
                  <c:v>42986</c:v>
                </c:pt>
                <c:pt idx="6">
                  <c:v>42993</c:v>
                </c:pt>
                <c:pt idx="7">
                  <c:v>43000</c:v>
                </c:pt>
                <c:pt idx="8">
                  <c:v>43007</c:v>
                </c:pt>
              </c:numCache>
            </c:numRef>
          </c:cat>
          <c:val>
            <c:numRef>
              <c:f>'data hadir jumatan pleno 3'!$F$6:$F$14</c:f>
              <c:numCache>
                <c:formatCode>General</c:formatCode>
                <c:ptCount val="9"/>
                <c:pt idx="0">
                  <c:v>98</c:v>
                </c:pt>
                <c:pt idx="1">
                  <c:v>118</c:v>
                </c:pt>
                <c:pt idx="2">
                  <c:v>96</c:v>
                </c:pt>
                <c:pt idx="3">
                  <c:v>112</c:v>
                </c:pt>
                <c:pt idx="5">
                  <c:v>96</c:v>
                </c:pt>
                <c:pt idx="6">
                  <c:v>116</c:v>
                </c:pt>
                <c:pt idx="7">
                  <c:v>129</c:v>
                </c:pt>
                <c:pt idx="8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E0-4F15-BDE0-B7871240B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136984"/>
        <c:axId val="533140512"/>
      </c:lineChart>
      <c:dateAx>
        <c:axId val="5331369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140512"/>
        <c:crosses val="autoZero"/>
        <c:auto val="1"/>
        <c:lblOffset val="100"/>
        <c:baseTimeUnit val="days"/>
      </c:dateAx>
      <c:valAx>
        <c:axId val="53314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13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6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6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2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8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43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5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64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05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6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5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87F90-7318-4CF5-98B8-DE20713D9BA1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C1069-3B92-4EFC-9B34-B356E3B01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66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delvine.toleng?fref=gs&amp;dti=220878607922247&amp;hc_location=group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SIE DIAKONIA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6618" y="1012874"/>
            <a:ext cx="10515600" cy="560018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 err="1"/>
              <a:t>Koordinator</a:t>
            </a:r>
            <a:r>
              <a:rPr lang="en-US" sz="2400" dirty="0"/>
              <a:t> : </a:t>
            </a:r>
            <a:r>
              <a:rPr lang="en-US" sz="2400" dirty="0" err="1"/>
              <a:t>Nirwana</a:t>
            </a:r>
            <a:r>
              <a:rPr lang="en-US" sz="2400" dirty="0"/>
              <a:t> </a:t>
            </a:r>
            <a:r>
              <a:rPr lang="en-US" sz="2400" dirty="0" err="1"/>
              <a:t>Sipayung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    </a:t>
            </a:r>
            <a:r>
              <a:rPr lang="en-US" sz="2400" dirty="0" err="1"/>
              <a:t>Anggota</a:t>
            </a:r>
            <a:r>
              <a:rPr lang="en-US" sz="2400" dirty="0"/>
              <a:t>	: 1.Inri </a:t>
            </a:r>
            <a:r>
              <a:rPr lang="en-US" sz="2400" dirty="0" err="1"/>
              <a:t>Sumitra</a:t>
            </a:r>
            <a:r>
              <a:rPr lang="en-US" sz="2400" dirty="0"/>
              <a:t> </a:t>
            </a:r>
            <a:r>
              <a:rPr lang="en-US" sz="2400" dirty="0" err="1"/>
              <a:t>Dewi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    	    2.Tia Monica</a:t>
            </a:r>
          </a:p>
          <a:p>
            <a:pPr marL="0" indent="0" algn="ctr">
              <a:buNone/>
            </a:pPr>
            <a:r>
              <a:rPr lang="en-US" sz="2400" dirty="0"/>
              <a:t>		     3.Lintong </a:t>
            </a:r>
            <a:r>
              <a:rPr lang="en-US" sz="2400" dirty="0" err="1"/>
              <a:t>Sihombing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251" y="1125415"/>
            <a:ext cx="2261934" cy="340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1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0380"/>
            <a:ext cx="10515600" cy="1325563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Deskripsi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69388" y="1403594"/>
            <a:ext cx="10515600" cy="5250424"/>
          </a:xfrm>
        </p:spPr>
        <p:txBody>
          <a:bodyPr>
            <a:normAutofit fontScale="55000" lnSpcReduction="20000"/>
          </a:bodyPr>
          <a:lstStyle/>
          <a:p>
            <a:pPr lvl="1"/>
            <a:r>
              <a:rPr lang="en-US" sz="4700" dirty="0" err="1"/>
              <a:t>Bertanggung</a:t>
            </a:r>
            <a:r>
              <a:rPr lang="en-US" sz="4700" dirty="0"/>
              <a:t> </a:t>
            </a:r>
            <a:r>
              <a:rPr lang="en-US" sz="4700" dirty="0" err="1"/>
              <a:t>jawab</a:t>
            </a:r>
            <a:r>
              <a:rPr lang="en-US" sz="4700" dirty="0"/>
              <a:t> </a:t>
            </a:r>
            <a:r>
              <a:rPr lang="en-US" sz="4700" dirty="0" err="1"/>
              <a:t>kepada</a:t>
            </a:r>
            <a:r>
              <a:rPr lang="en-US" sz="4700" dirty="0"/>
              <a:t> </a:t>
            </a:r>
            <a:r>
              <a:rPr lang="en-US" sz="4700" dirty="0" err="1"/>
              <a:t>Tuhan</a:t>
            </a:r>
            <a:r>
              <a:rPr lang="en-US" sz="4700" dirty="0"/>
              <a:t> </a:t>
            </a:r>
            <a:r>
              <a:rPr lang="en-US" sz="4700" dirty="0" err="1"/>
              <a:t>Yesus</a:t>
            </a:r>
            <a:r>
              <a:rPr lang="en-US" sz="4700" dirty="0"/>
              <a:t> </a:t>
            </a:r>
            <a:r>
              <a:rPr lang="en-US" sz="4700" dirty="0" err="1"/>
              <a:t>Kristus</a:t>
            </a:r>
            <a:r>
              <a:rPr lang="en-US" sz="4700" dirty="0"/>
              <a:t> </a:t>
            </a:r>
            <a:r>
              <a:rPr lang="en-US" sz="4700" dirty="0" err="1"/>
              <a:t>atas</a:t>
            </a:r>
            <a:r>
              <a:rPr lang="en-US" sz="4700" dirty="0"/>
              <a:t> </a:t>
            </a:r>
            <a:r>
              <a:rPr lang="en-US" sz="4700" dirty="0" err="1"/>
              <a:t>kesempatan</a:t>
            </a:r>
            <a:r>
              <a:rPr lang="en-US" sz="4700" dirty="0"/>
              <a:t> </a:t>
            </a:r>
            <a:r>
              <a:rPr lang="en-US" sz="4700" dirty="0" err="1"/>
              <a:t>pelayanan</a:t>
            </a:r>
            <a:r>
              <a:rPr lang="en-US" sz="4700" dirty="0"/>
              <a:t> yang </a:t>
            </a:r>
            <a:r>
              <a:rPr lang="en-US" sz="4700" dirty="0" err="1"/>
              <a:t>diberikan</a:t>
            </a:r>
            <a:r>
              <a:rPr lang="en-US" sz="4700" dirty="0"/>
              <a:t>.</a:t>
            </a:r>
          </a:p>
          <a:p>
            <a:pPr lvl="1"/>
            <a:r>
              <a:rPr lang="en-US" sz="4700" dirty="0" err="1"/>
              <a:t>Bertanggung</a:t>
            </a:r>
            <a:r>
              <a:rPr lang="en-US" sz="4700" dirty="0"/>
              <a:t> </a:t>
            </a:r>
            <a:r>
              <a:rPr lang="en-US" sz="4700" dirty="0" err="1"/>
              <a:t>jawab</a:t>
            </a:r>
            <a:r>
              <a:rPr lang="en-US" sz="4700" dirty="0"/>
              <a:t> </a:t>
            </a:r>
            <a:r>
              <a:rPr lang="en-US" sz="4700" dirty="0" err="1"/>
              <a:t>kepada</a:t>
            </a:r>
            <a:r>
              <a:rPr lang="en-US" sz="4700" dirty="0"/>
              <a:t> </a:t>
            </a:r>
            <a:r>
              <a:rPr lang="en-US" sz="4700" dirty="0" err="1"/>
              <a:t>ketua</a:t>
            </a:r>
            <a:r>
              <a:rPr lang="en-US" sz="4700" dirty="0"/>
              <a:t> PMK TES </a:t>
            </a:r>
            <a:r>
              <a:rPr lang="en-US" sz="4700" dirty="0" err="1"/>
              <a:t>dalam</a:t>
            </a:r>
            <a:r>
              <a:rPr lang="en-US" sz="4700" dirty="0"/>
              <a:t> </a:t>
            </a:r>
            <a:r>
              <a:rPr lang="en-US" sz="4700" dirty="0" err="1"/>
              <a:t>pelaksanaan</a:t>
            </a:r>
            <a:r>
              <a:rPr lang="en-US" sz="4700" dirty="0"/>
              <a:t> </a:t>
            </a:r>
            <a:r>
              <a:rPr lang="en-US" sz="4700" dirty="0" err="1"/>
              <a:t>tugas-tugasnya</a:t>
            </a:r>
            <a:r>
              <a:rPr lang="en-US" sz="4700" dirty="0"/>
              <a:t>.</a:t>
            </a:r>
          </a:p>
          <a:p>
            <a:pPr lvl="1"/>
            <a:r>
              <a:rPr lang="en-US" sz="4700" dirty="0" err="1"/>
              <a:t>Bertanggung</a:t>
            </a:r>
            <a:r>
              <a:rPr lang="en-US" sz="4700" dirty="0"/>
              <a:t> </a:t>
            </a:r>
            <a:r>
              <a:rPr lang="en-US" sz="4700" dirty="0" err="1"/>
              <a:t>jawab</a:t>
            </a:r>
            <a:r>
              <a:rPr lang="en-US" sz="4700" dirty="0"/>
              <a:t> </a:t>
            </a:r>
            <a:r>
              <a:rPr lang="en-US" sz="4700" dirty="0" err="1"/>
              <a:t>dalam</a:t>
            </a:r>
            <a:r>
              <a:rPr lang="en-US" sz="4700" dirty="0"/>
              <a:t> </a:t>
            </a:r>
            <a:r>
              <a:rPr lang="en-US" sz="4700" dirty="0" err="1"/>
              <a:t>memperhatikan</a:t>
            </a:r>
            <a:r>
              <a:rPr lang="en-US" sz="4700" dirty="0"/>
              <a:t> </a:t>
            </a:r>
            <a:r>
              <a:rPr lang="en-US" sz="4700" dirty="0" err="1"/>
              <a:t>kondisi</a:t>
            </a:r>
            <a:r>
              <a:rPr lang="en-US" sz="4700" dirty="0"/>
              <a:t> </a:t>
            </a:r>
            <a:r>
              <a:rPr lang="en-US" sz="4700" dirty="0" err="1"/>
              <a:t>jemaat</a:t>
            </a:r>
            <a:r>
              <a:rPr lang="en-US" sz="4700" dirty="0"/>
              <a:t> PMK TES. </a:t>
            </a:r>
          </a:p>
          <a:p>
            <a:pPr lvl="1"/>
            <a:r>
              <a:rPr lang="en-US" sz="4700" dirty="0" err="1"/>
              <a:t>Bekerjasama</a:t>
            </a:r>
            <a:r>
              <a:rPr lang="en-US" sz="4700" dirty="0"/>
              <a:t> </a:t>
            </a:r>
            <a:r>
              <a:rPr lang="en-US" sz="4700" dirty="0" err="1"/>
              <a:t>dan</a:t>
            </a:r>
            <a:r>
              <a:rPr lang="en-US" sz="4700" dirty="0"/>
              <a:t> </a:t>
            </a:r>
            <a:r>
              <a:rPr lang="en-US" sz="4700" dirty="0" err="1"/>
              <a:t>saling</a:t>
            </a:r>
            <a:r>
              <a:rPr lang="en-US" sz="4700" dirty="0"/>
              <a:t> </a:t>
            </a:r>
            <a:r>
              <a:rPr lang="en-US" sz="4700" dirty="0" err="1"/>
              <a:t>membantu</a:t>
            </a:r>
            <a:r>
              <a:rPr lang="en-US" sz="4700" dirty="0"/>
              <a:t> </a:t>
            </a:r>
            <a:r>
              <a:rPr lang="en-US" sz="4700" dirty="0" err="1"/>
              <a:t>dengan</a:t>
            </a:r>
            <a:r>
              <a:rPr lang="en-US" sz="4700" dirty="0"/>
              <a:t> </a:t>
            </a:r>
            <a:r>
              <a:rPr lang="en-US" sz="4700" dirty="0" err="1"/>
              <a:t>seksi</a:t>
            </a:r>
            <a:r>
              <a:rPr lang="en-US" sz="4700" dirty="0"/>
              <a:t>  </a:t>
            </a:r>
            <a:r>
              <a:rPr lang="en-US" sz="4700" dirty="0" err="1"/>
              <a:t>dan</a:t>
            </a:r>
            <a:r>
              <a:rPr lang="en-US" sz="4700" dirty="0"/>
              <a:t> </a:t>
            </a:r>
            <a:r>
              <a:rPr lang="en-US" sz="4700" dirty="0" err="1"/>
              <a:t>bidang</a:t>
            </a:r>
            <a:r>
              <a:rPr lang="en-US" sz="4700" dirty="0"/>
              <a:t> lain </a:t>
            </a:r>
            <a:r>
              <a:rPr lang="en-US" sz="4700" dirty="0" err="1"/>
              <a:t>baik</a:t>
            </a:r>
            <a:r>
              <a:rPr lang="en-US" sz="4700" dirty="0"/>
              <a:t> </a:t>
            </a:r>
            <a:r>
              <a:rPr lang="en-US" sz="4700" dirty="0" err="1"/>
              <a:t>secara</a:t>
            </a:r>
            <a:r>
              <a:rPr lang="en-US" sz="4700" dirty="0"/>
              <a:t> </a:t>
            </a:r>
            <a:r>
              <a:rPr lang="en-US" sz="4700" dirty="0" err="1"/>
              <a:t>langsung</a:t>
            </a:r>
            <a:r>
              <a:rPr lang="en-US" sz="4700" dirty="0"/>
              <a:t> </a:t>
            </a:r>
            <a:r>
              <a:rPr lang="en-US" sz="4700" dirty="0" err="1"/>
              <a:t>maupun</a:t>
            </a:r>
            <a:r>
              <a:rPr lang="en-US" sz="4700" dirty="0"/>
              <a:t> </a:t>
            </a:r>
            <a:r>
              <a:rPr lang="en-US" sz="4700" dirty="0" err="1"/>
              <a:t>tidak</a:t>
            </a:r>
            <a:r>
              <a:rPr lang="en-US" sz="4700" dirty="0"/>
              <a:t> </a:t>
            </a:r>
            <a:r>
              <a:rPr lang="en-US" sz="4700" dirty="0" err="1"/>
              <a:t>langsung</a:t>
            </a:r>
            <a:r>
              <a:rPr lang="en-US" sz="4700" dirty="0"/>
              <a:t>.</a:t>
            </a:r>
          </a:p>
          <a:p>
            <a:pPr lvl="1"/>
            <a:r>
              <a:rPr lang="en-US" sz="4700" dirty="0" err="1"/>
              <a:t>Bertanggung</a:t>
            </a:r>
            <a:r>
              <a:rPr lang="en-US" sz="4700" dirty="0"/>
              <a:t> </a:t>
            </a:r>
            <a:r>
              <a:rPr lang="en-US" sz="4700" dirty="0" err="1"/>
              <a:t>jawab</a:t>
            </a:r>
            <a:r>
              <a:rPr lang="en-US" sz="4700" dirty="0"/>
              <a:t> </a:t>
            </a:r>
            <a:r>
              <a:rPr lang="en-US" sz="4700" dirty="0" err="1"/>
              <a:t>dalam</a:t>
            </a:r>
            <a:r>
              <a:rPr lang="en-US" sz="4700" dirty="0"/>
              <a:t> </a:t>
            </a:r>
            <a:r>
              <a:rPr lang="en-US" sz="4700" dirty="0" err="1"/>
              <a:t>pemberian</a:t>
            </a:r>
            <a:r>
              <a:rPr lang="en-US" sz="4700" dirty="0"/>
              <a:t> souvenir </a:t>
            </a:r>
            <a:r>
              <a:rPr lang="en-US" sz="4700" dirty="0" err="1"/>
              <a:t>bagi</a:t>
            </a:r>
            <a:r>
              <a:rPr lang="en-US" sz="4700" dirty="0"/>
              <a:t> </a:t>
            </a:r>
            <a:r>
              <a:rPr lang="en-US" sz="4700" dirty="0" err="1"/>
              <a:t>jemaat</a:t>
            </a:r>
            <a:r>
              <a:rPr lang="en-US" sz="4700" dirty="0"/>
              <a:t> yang </a:t>
            </a:r>
            <a:r>
              <a:rPr lang="en-US" sz="4700" dirty="0" err="1"/>
              <a:t>berulang</a:t>
            </a:r>
            <a:r>
              <a:rPr lang="en-US" sz="4700" dirty="0"/>
              <a:t> </a:t>
            </a:r>
            <a:r>
              <a:rPr lang="en-US" sz="4700" dirty="0" err="1"/>
              <a:t>tahun</a:t>
            </a:r>
            <a:r>
              <a:rPr lang="en-US" sz="4700" dirty="0"/>
              <a:t>.</a:t>
            </a:r>
          </a:p>
          <a:p>
            <a:pPr lvl="1"/>
            <a:r>
              <a:rPr lang="en-US" sz="4700" dirty="0" err="1"/>
              <a:t>Bertanggung</a:t>
            </a:r>
            <a:r>
              <a:rPr lang="en-US" sz="4700" dirty="0"/>
              <a:t> </a:t>
            </a:r>
            <a:r>
              <a:rPr lang="en-US" sz="4700" dirty="0" err="1"/>
              <a:t>jawab</a:t>
            </a:r>
            <a:r>
              <a:rPr lang="en-US" sz="4700" dirty="0"/>
              <a:t> </a:t>
            </a:r>
            <a:r>
              <a:rPr lang="en-US" sz="4700" dirty="0" err="1"/>
              <a:t>dalam</a:t>
            </a:r>
            <a:r>
              <a:rPr lang="en-US" sz="4700" dirty="0"/>
              <a:t> </a:t>
            </a:r>
            <a:r>
              <a:rPr lang="en-US" sz="4700" dirty="0" err="1"/>
              <a:t>penyediaan</a:t>
            </a:r>
            <a:r>
              <a:rPr lang="en-US" sz="4700" dirty="0"/>
              <a:t> </a:t>
            </a:r>
            <a:r>
              <a:rPr lang="en-US" sz="4700" dirty="0" err="1"/>
              <a:t>konsumsi</a:t>
            </a:r>
            <a:r>
              <a:rPr lang="en-US" sz="4700" dirty="0"/>
              <a:t> </a:t>
            </a:r>
            <a:r>
              <a:rPr lang="en-US" sz="4700" dirty="0" err="1"/>
              <a:t>bagi</a:t>
            </a:r>
            <a:r>
              <a:rPr lang="en-US" sz="4700" dirty="0"/>
              <a:t> </a:t>
            </a:r>
            <a:r>
              <a:rPr lang="en-US" sz="4700" dirty="0" err="1"/>
              <a:t>Pembicara</a:t>
            </a:r>
            <a:r>
              <a:rPr lang="en-US" sz="4700" dirty="0"/>
              <a:t> </a:t>
            </a:r>
            <a:r>
              <a:rPr lang="en-US" sz="4700" dirty="0" err="1"/>
              <a:t>dan</a:t>
            </a:r>
            <a:r>
              <a:rPr lang="en-US" sz="4700" dirty="0"/>
              <a:t> </a:t>
            </a:r>
            <a:r>
              <a:rPr lang="en-US" sz="4700" dirty="0" err="1"/>
              <a:t>Pelayan</a:t>
            </a:r>
            <a:r>
              <a:rPr lang="en-US" sz="4700" dirty="0"/>
              <a:t> Altar.</a:t>
            </a:r>
          </a:p>
          <a:p>
            <a:pPr lvl="1"/>
            <a:r>
              <a:rPr lang="en-US" sz="4700" dirty="0" err="1"/>
              <a:t>Bertanggung</a:t>
            </a:r>
            <a:r>
              <a:rPr lang="en-US" sz="4700" dirty="0"/>
              <a:t> </a:t>
            </a:r>
            <a:r>
              <a:rPr lang="en-US" sz="4700" dirty="0" err="1"/>
              <a:t>jawab</a:t>
            </a:r>
            <a:r>
              <a:rPr lang="en-US" sz="4700" dirty="0"/>
              <a:t> </a:t>
            </a:r>
            <a:r>
              <a:rPr lang="en-US" sz="4700" dirty="0" err="1"/>
              <a:t>dalam</a:t>
            </a:r>
            <a:r>
              <a:rPr lang="en-US" sz="4700" dirty="0"/>
              <a:t> </a:t>
            </a:r>
            <a:r>
              <a:rPr lang="en-US" sz="4700" dirty="0" err="1"/>
              <a:t>pembentukan</a:t>
            </a:r>
            <a:r>
              <a:rPr lang="en-US" sz="4700" dirty="0"/>
              <a:t> </a:t>
            </a:r>
            <a:r>
              <a:rPr lang="en-US" sz="4700" dirty="0" err="1"/>
              <a:t>tim</a:t>
            </a:r>
            <a:r>
              <a:rPr lang="en-US" sz="4700" dirty="0"/>
              <a:t> </a:t>
            </a:r>
            <a:r>
              <a:rPr lang="en-US" sz="4700" dirty="0" err="1"/>
              <a:t>diakonia</a:t>
            </a:r>
            <a:r>
              <a:rPr lang="en-US" sz="4700" dirty="0"/>
              <a:t> </a:t>
            </a:r>
            <a:r>
              <a:rPr lang="en-US" sz="4700" dirty="0" err="1"/>
              <a:t>dan</a:t>
            </a:r>
            <a:r>
              <a:rPr lang="en-US" sz="4700" dirty="0"/>
              <a:t> </a:t>
            </a:r>
            <a:r>
              <a:rPr lang="en-US" sz="4700" dirty="0" err="1"/>
              <a:t>tim</a:t>
            </a:r>
            <a:r>
              <a:rPr lang="en-US" sz="4700" dirty="0"/>
              <a:t> </a:t>
            </a:r>
            <a:r>
              <a:rPr lang="en-US" sz="4700" dirty="0" err="1"/>
              <a:t>tentor</a:t>
            </a:r>
            <a:r>
              <a:rPr lang="en-US" sz="4700" dirty="0"/>
              <a:t>. </a:t>
            </a:r>
          </a:p>
          <a:p>
            <a:pPr lvl="1"/>
            <a:r>
              <a:rPr lang="en-US" sz="4700" dirty="0" err="1"/>
              <a:t>Memperbaharui</a:t>
            </a:r>
            <a:r>
              <a:rPr lang="en-US" sz="4700" dirty="0"/>
              <a:t> database </a:t>
            </a:r>
            <a:r>
              <a:rPr lang="en-US" sz="4700" dirty="0" err="1"/>
              <a:t>jemaat</a:t>
            </a:r>
            <a:r>
              <a:rPr lang="en-US" sz="4700" dirty="0"/>
              <a:t> PMK TES.</a:t>
            </a:r>
          </a:p>
          <a:p>
            <a:pPr lvl="1"/>
            <a:r>
              <a:rPr lang="en-US" sz="4700" dirty="0" err="1"/>
              <a:t>Memberikan</a:t>
            </a:r>
            <a:r>
              <a:rPr lang="en-US" sz="4700" dirty="0"/>
              <a:t> </a:t>
            </a:r>
            <a:r>
              <a:rPr lang="en-US" sz="4700" dirty="0" err="1"/>
              <a:t>responsi</a:t>
            </a:r>
            <a:r>
              <a:rPr lang="en-US" sz="4700" dirty="0"/>
              <a:t> </a:t>
            </a:r>
            <a:r>
              <a:rPr lang="en-US" sz="4700" dirty="0" err="1"/>
              <a:t>bagi</a:t>
            </a:r>
            <a:r>
              <a:rPr lang="en-US" sz="4700" dirty="0"/>
              <a:t> </a:t>
            </a:r>
            <a:r>
              <a:rPr lang="en-US" sz="4700" dirty="0" err="1"/>
              <a:t>jemaat</a:t>
            </a:r>
            <a:r>
              <a:rPr lang="en-US" sz="4700" dirty="0"/>
              <a:t> PMK TES </a:t>
            </a:r>
            <a:r>
              <a:rPr lang="en-US" sz="4700" dirty="0" err="1"/>
              <a:t>dalam</a:t>
            </a:r>
            <a:r>
              <a:rPr lang="en-US" sz="4700" dirty="0"/>
              <a:t> </a:t>
            </a:r>
            <a:r>
              <a:rPr lang="en-US" sz="4700" dirty="0" err="1"/>
              <a:t>masa</a:t>
            </a:r>
            <a:r>
              <a:rPr lang="en-US" sz="4700" dirty="0"/>
              <a:t> TPB.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368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2.Program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di </a:t>
            </a:r>
            <a:r>
              <a:rPr lang="en-US" dirty="0" err="1"/>
              <a:t>Laksanakan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56602" y="1431730"/>
            <a:ext cx="10397197" cy="522228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200" dirty="0" err="1"/>
              <a:t>Pesensi</a:t>
            </a:r>
            <a:r>
              <a:rPr lang="en-US" sz="2200" dirty="0"/>
              <a:t> </a:t>
            </a:r>
            <a:r>
              <a:rPr lang="en-US" sz="2200" dirty="0" err="1"/>
              <a:t>Jumatan</a:t>
            </a:r>
            <a:endParaRPr lang="en-US" sz="2200" dirty="0"/>
          </a:p>
          <a:p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 </a:t>
            </a:r>
          </a:p>
          <a:p>
            <a:r>
              <a:rPr lang="en-US" sz="2600" dirty="0" err="1"/>
              <a:t>Deskripsi</a:t>
            </a:r>
            <a:r>
              <a:rPr lang="en-US" sz="2600" dirty="0"/>
              <a:t> : </a:t>
            </a:r>
            <a:r>
              <a:rPr lang="en-US" sz="2600" dirty="0" err="1"/>
              <a:t>Mendata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hadir</a:t>
            </a:r>
            <a:r>
              <a:rPr lang="en-US" sz="2600" dirty="0"/>
              <a:t> </a:t>
            </a:r>
            <a:r>
              <a:rPr lang="en-US" sz="2600" dirty="0" err="1"/>
              <a:t>pada</a:t>
            </a:r>
            <a:r>
              <a:rPr lang="en-US" sz="2600" dirty="0"/>
              <a:t> </a:t>
            </a:r>
            <a:r>
              <a:rPr lang="en-US" sz="2600" dirty="0" err="1"/>
              <a:t>saat</a:t>
            </a:r>
            <a:r>
              <a:rPr lang="en-US" sz="2600" dirty="0"/>
              <a:t>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keterangan</a:t>
            </a:r>
            <a:r>
              <a:rPr lang="en-US" sz="2600" dirty="0"/>
              <a:t> </a:t>
            </a:r>
            <a:r>
              <a:rPr lang="en-US" sz="2600" dirty="0" err="1"/>
              <a:t>nama,angkatan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angkatan</a:t>
            </a:r>
            <a:r>
              <a:rPr lang="en-US" sz="2600" dirty="0"/>
              <a:t> </a:t>
            </a:r>
            <a:r>
              <a:rPr lang="en-US" sz="2600" dirty="0" err="1"/>
              <a:t>baru</a:t>
            </a:r>
            <a:r>
              <a:rPr lang="en-US" sz="2600" dirty="0"/>
              <a:t> </a:t>
            </a:r>
            <a:r>
              <a:rPr lang="en-US" sz="2600" dirty="0" err="1"/>
              <a:t>disertakan</a:t>
            </a:r>
            <a:r>
              <a:rPr lang="en-US" sz="2600" dirty="0"/>
              <a:t> </a:t>
            </a:r>
            <a:r>
              <a:rPr lang="en-US" sz="2600" dirty="0" err="1"/>
              <a:t>alamat</a:t>
            </a:r>
            <a:r>
              <a:rPr lang="en-US" sz="2600" dirty="0"/>
              <a:t> </a:t>
            </a:r>
            <a:r>
              <a:rPr lang="en-US" sz="2600" dirty="0" err="1"/>
              <a:t>asrama</a:t>
            </a:r>
            <a:r>
              <a:rPr lang="en-US" sz="2600" dirty="0"/>
              <a:t>. </a:t>
            </a:r>
          </a:p>
          <a:p>
            <a:r>
              <a:rPr lang="en-US" sz="2600" dirty="0" err="1"/>
              <a:t>Indikator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90%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hadir</a:t>
            </a:r>
            <a:r>
              <a:rPr lang="en-US" sz="2600" dirty="0"/>
              <a:t> </a:t>
            </a:r>
            <a:r>
              <a:rPr lang="en-US" sz="2600" dirty="0" err="1"/>
              <a:t>pada</a:t>
            </a:r>
            <a:r>
              <a:rPr lang="en-US" sz="2600" dirty="0"/>
              <a:t> </a:t>
            </a:r>
            <a:r>
              <a:rPr lang="en-US" sz="2600" dirty="0" err="1"/>
              <a:t>saat</a:t>
            </a:r>
            <a:r>
              <a:rPr lang="en-US" sz="2600" dirty="0"/>
              <a:t>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 </a:t>
            </a:r>
            <a:r>
              <a:rPr lang="en-US" sz="2600" dirty="0" err="1"/>
              <a:t>terdata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nama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angkatannya</a:t>
            </a:r>
            <a:r>
              <a:rPr lang="en-US" sz="2600" dirty="0"/>
              <a:t>.</a:t>
            </a:r>
          </a:p>
          <a:p>
            <a:r>
              <a:rPr lang="en-US" sz="2600" dirty="0" err="1"/>
              <a:t>Pencapaian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97 % </a:t>
            </a:r>
            <a:r>
              <a:rPr lang="en-US" sz="2600" dirty="0" err="1"/>
              <a:t>jemaat</a:t>
            </a:r>
            <a:r>
              <a:rPr lang="en-US" sz="2600" dirty="0"/>
              <a:t> </a:t>
            </a:r>
            <a:r>
              <a:rPr lang="en-US" sz="2600" dirty="0" err="1"/>
              <a:t>terdata</a:t>
            </a:r>
            <a:endParaRPr lang="en-US" sz="2600" dirty="0"/>
          </a:p>
          <a:p>
            <a:r>
              <a:rPr lang="en-US" sz="2600" dirty="0" err="1"/>
              <a:t>Kendala</a:t>
            </a:r>
            <a:r>
              <a:rPr lang="en-US" sz="2600" dirty="0"/>
              <a:t> : </a:t>
            </a:r>
            <a:r>
              <a:rPr lang="en-US" sz="2600" dirty="0" err="1"/>
              <a:t>Masih</a:t>
            </a:r>
            <a:r>
              <a:rPr lang="en-US" sz="2600" dirty="0"/>
              <a:t> </a:t>
            </a:r>
            <a:r>
              <a:rPr lang="en-US" sz="2600" dirty="0" err="1"/>
              <a:t>ada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datang</a:t>
            </a:r>
            <a:r>
              <a:rPr lang="en-US" sz="2600" dirty="0"/>
              <a:t> </a:t>
            </a:r>
            <a:r>
              <a:rPr lang="en-US" sz="2600" dirty="0" err="1"/>
              <a:t>terlambat</a:t>
            </a:r>
            <a:r>
              <a:rPr lang="en-US" sz="2600" dirty="0"/>
              <a:t> </a:t>
            </a:r>
            <a:r>
              <a:rPr lang="en-US" sz="2600" dirty="0" err="1"/>
              <a:t>sehingga</a:t>
            </a:r>
            <a:r>
              <a:rPr lang="en-US" sz="2600" dirty="0"/>
              <a:t> </a:t>
            </a:r>
            <a:r>
              <a:rPr lang="en-US" sz="2600" dirty="0" err="1"/>
              <a:t>alamat</a:t>
            </a:r>
            <a:r>
              <a:rPr lang="en-US" sz="2600" dirty="0"/>
              <a:t> yang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mahasiswa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terdata</a:t>
            </a:r>
            <a:r>
              <a:rPr lang="en-US" sz="2600" dirty="0"/>
              <a:t> .</a:t>
            </a:r>
          </a:p>
          <a:p>
            <a:r>
              <a:rPr lang="en-US" sz="2600" dirty="0" err="1"/>
              <a:t>Solusi</a:t>
            </a:r>
            <a:r>
              <a:rPr lang="en-US" sz="2600" dirty="0"/>
              <a:t> : </a:t>
            </a:r>
            <a:r>
              <a:rPr lang="en-US" sz="2600" dirty="0" err="1"/>
              <a:t>melihat</a:t>
            </a:r>
            <a:r>
              <a:rPr lang="en-US" sz="2600" dirty="0"/>
              <a:t> data </a:t>
            </a:r>
            <a:r>
              <a:rPr lang="en-US" sz="2600" dirty="0" err="1"/>
              <a:t>jemaat</a:t>
            </a:r>
            <a:r>
              <a:rPr lang="en-US" sz="2600" dirty="0"/>
              <a:t> </a:t>
            </a:r>
            <a:r>
              <a:rPr lang="en-US" sz="2600" dirty="0" err="1"/>
              <a:t>sesudah</a:t>
            </a:r>
            <a:r>
              <a:rPr lang="en-US" sz="2600" dirty="0"/>
              <a:t>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 </a:t>
            </a:r>
            <a:r>
              <a:rPr lang="en-US" sz="2600" dirty="0" err="1"/>
              <a:t>sebelumnya</a:t>
            </a:r>
            <a:r>
              <a:rPr lang="en-US" sz="2600" dirty="0"/>
              <a:t>.</a:t>
            </a:r>
          </a:p>
          <a:p>
            <a:r>
              <a:rPr lang="en-US" sz="2600" dirty="0"/>
              <a:t>PJ : </a:t>
            </a:r>
            <a:r>
              <a:rPr lang="en-US" sz="2600" dirty="0" err="1"/>
              <a:t>Pj</a:t>
            </a:r>
            <a:r>
              <a:rPr lang="en-US" sz="2600" dirty="0"/>
              <a:t> </a:t>
            </a:r>
            <a:r>
              <a:rPr lang="en-US" sz="1600" dirty="0"/>
              <a:t>: </a:t>
            </a:r>
            <a:r>
              <a:rPr lang="en-US" sz="1600" cap="all" dirty="0"/>
              <a:t>NIRWANA SIPAYUNG(1104140114)</a:t>
            </a:r>
            <a:r>
              <a:rPr lang="id-ID" sz="1600" cap="all" dirty="0"/>
              <a:t> ,anggota diakonia dan team diakon</a:t>
            </a:r>
            <a:endParaRPr lang="en-US" sz="1600" dirty="0"/>
          </a:p>
          <a:p>
            <a:pPr marL="0" indent="0">
              <a:buNone/>
            </a:pPr>
            <a:endParaRPr lang="en-US" sz="2200" dirty="0"/>
          </a:p>
          <a:p>
            <a:pPr>
              <a:buFont typeface="Wingdings" panose="05000000000000000000" pitchFamily="2" charset="2"/>
              <a:buChar char="v"/>
            </a:pPr>
            <a:endParaRPr lang="en-US" sz="2200" dirty="0"/>
          </a:p>
          <a:p>
            <a:pPr marL="0" indent="0">
              <a:buNone/>
            </a:pPr>
            <a:r>
              <a:rPr lang="en-US" sz="2200" b="1" dirty="0"/>
              <a:t> 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695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8306" y="424564"/>
            <a:ext cx="10397197" cy="61087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dirty="0"/>
              <a:t>Souvenir </a:t>
            </a:r>
            <a:r>
              <a:rPr lang="en-US" sz="2600" dirty="0" err="1"/>
              <a:t>Ulang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endParaRPr lang="en-US" sz="2600" dirty="0"/>
          </a:p>
          <a:p>
            <a:pPr marL="0" indent="0">
              <a:buNone/>
            </a:pP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</a:t>
            </a:r>
            <a:endParaRPr lang="en-US" sz="2600" dirty="0"/>
          </a:p>
          <a:p>
            <a:pPr marL="0" indent="0">
              <a:buNone/>
            </a:pPr>
            <a:r>
              <a:rPr lang="en-US" sz="2600" dirty="0" err="1"/>
              <a:t>Deskripsi</a:t>
            </a:r>
            <a:r>
              <a:rPr lang="en-US" sz="2600" dirty="0"/>
              <a:t> : </a:t>
            </a:r>
            <a:r>
              <a:rPr lang="en-US" sz="2600" dirty="0" err="1"/>
              <a:t>Memberikan</a:t>
            </a:r>
            <a:r>
              <a:rPr lang="en-US" sz="2600" dirty="0"/>
              <a:t> souvenir </a:t>
            </a:r>
            <a:r>
              <a:rPr lang="en-US" sz="2600" dirty="0" err="1"/>
              <a:t>ulang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r>
              <a:rPr lang="en-US" sz="2600" dirty="0"/>
              <a:t> </a:t>
            </a:r>
            <a:r>
              <a:rPr lang="en-US" sz="2600" dirty="0" err="1"/>
              <a:t>kepada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berulang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dirty="0" err="1"/>
              <a:t>Indikator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 60% </a:t>
            </a:r>
            <a:r>
              <a:rPr lang="en-US" sz="2600" dirty="0" err="1"/>
              <a:t>jemaat</a:t>
            </a:r>
            <a:r>
              <a:rPr lang="en-US" sz="2600" dirty="0"/>
              <a:t> </a:t>
            </a:r>
            <a:r>
              <a:rPr lang="en-US" sz="2600" dirty="0" err="1"/>
              <a:t>mendapatkan</a:t>
            </a:r>
            <a:r>
              <a:rPr lang="en-US" sz="2600" dirty="0"/>
              <a:t> souvenir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ucapan</a:t>
            </a:r>
            <a:r>
              <a:rPr lang="en-US" sz="2600" dirty="0"/>
              <a:t> </a:t>
            </a:r>
            <a:r>
              <a:rPr lang="en-US" sz="2600" dirty="0" err="1"/>
              <a:t>selamat</a:t>
            </a:r>
            <a:r>
              <a:rPr lang="en-US" sz="2600" dirty="0"/>
              <a:t> </a:t>
            </a:r>
            <a:r>
              <a:rPr lang="en-US" sz="2600" dirty="0" err="1"/>
              <a:t>ulang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dirty="0" err="1"/>
              <a:t>Pencapaian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 50% </a:t>
            </a:r>
            <a:r>
              <a:rPr lang="en-US" sz="2600" dirty="0" err="1"/>
              <a:t>jemaat</a:t>
            </a:r>
            <a:r>
              <a:rPr lang="en-US" sz="2600" dirty="0"/>
              <a:t> </a:t>
            </a:r>
            <a:r>
              <a:rPr lang="en-US" sz="2600" dirty="0" err="1"/>
              <a:t>mendapat</a:t>
            </a:r>
            <a:r>
              <a:rPr lang="en-US" sz="2600" dirty="0"/>
              <a:t> souvenir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ucapan</a:t>
            </a:r>
            <a:r>
              <a:rPr lang="en-US" sz="2600" dirty="0"/>
              <a:t> </a:t>
            </a:r>
            <a:r>
              <a:rPr lang="en-US" sz="2600" dirty="0" err="1"/>
              <a:t>selamat</a:t>
            </a:r>
            <a:r>
              <a:rPr lang="en-US" sz="2600" dirty="0"/>
              <a:t> </a:t>
            </a:r>
            <a:r>
              <a:rPr lang="en-US" sz="2600" dirty="0" err="1"/>
              <a:t>ulang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dirty="0" err="1"/>
              <a:t>Kendala</a:t>
            </a:r>
            <a:r>
              <a:rPr lang="en-US" sz="2600" dirty="0"/>
              <a:t> : Ada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mendapat</a:t>
            </a:r>
            <a:r>
              <a:rPr lang="en-US" sz="2600" dirty="0"/>
              <a:t> souvenir </a:t>
            </a:r>
            <a:r>
              <a:rPr lang="en-US" sz="2600" dirty="0" err="1"/>
              <a:t>dikarenakan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hadir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dirty="0" err="1"/>
              <a:t>Solusi</a:t>
            </a:r>
            <a:r>
              <a:rPr lang="en-US" sz="2600" dirty="0"/>
              <a:t> </a:t>
            </a:r>
            <a:r>
              <a:rPr lang="en-US" sz="2600" b="1" dirty="0"/>
              <a:t>:</a:t>
            </a:r>
            <a:r>
              <a:rPr lang="en-US" sz="2600" dirty="0"/>
              <a:t> </a:t>
            </a:r>
            <a:r>
              <a:rPr lang="en-US" sz="2600" dirty="0" err="1"/>
              <a:t>Didata</a:t>
            </a:r>
            <a:r>
              <a:rPr lang="en-US" sz="2600" dirty="0"/>
              <a:t> </a:t>
            </a:r>
            <a:r>
              <a:rPr lang="en-US" sz="2600" dirty="0" err="1"/>
              <a:t>siapa</a:t>
            </a:r>
            <a:r>
              <a:rPr lang="en-US" sz="2600" dirty="0"/>
              <a:t> </a:t>
            </a:r>
            <a:r>
              <a:rPr lang="en-US" sz="2600" dirty="0" err="1"/>
              <a:t>aja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sudah</a:t>
            </a:r>
            <a:r>
              <a:rPr lang="en-US" sz="2600" dirty="0"/>
              <a:t> </a:t>
            </a:r>
            <a:r>
              <a:rPr lang="en-US" sz="2600" dirty="0" err="1"/>
              <a:t>mendapat</a:t>
            </a:r>
            <a:r>
              <a:rPr lang="en-US" sz="2600" dirty="0"/>
              <a:t>, yang </a:t>
            </a:r>
            <a:r>
              <a:rPr lang="en-US" sz="2600" dirty="0" err="1"/>
              <a:t>belum</a:t>
            </a:r>
            <a:r>
              <a:rPr lang="en-US" sz="2600" dirty="0"/>
              <a:t> </a:t>
            </a:r>
            <a:r>
              <a:rPr lang="en-US" sz="2600" dirty="0" err="1"/>
              <a:t>mendapat</a:t>
            </a:r>
            <a:r>
              <a:rPr lang="en-US" sz="2600" dirty="0"/>
              <a:t> souvenir </a:t>
            </a:r>
            <a:r>
              <a:rPr lang="en-US" sz="2600" dirty="0" err="1"/>
              <a:t>dan</a:t>
            </a:r>
            <a:r>
              <a:rPr lang="en-US" sz="2600" dirty="0"/>
              <a:t> juga di </a:t>
            </a:r>
            <a:r>
              <a:rPr lang="en-US" sz="2600" dirty="0" err="1"/>
              <a:t>bagikan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belum</a:t>
            </a:r>
            <a:r>
              <a:rPr lang="en-US" sz="2600" dirty="0"/>
              <a:t> </a:t>
            </a:r>
            <a:r>
              <a:rPr lang="en-US" sz="2600" dirty="0" err="1"/>
              <a:t>pernah</a:t>
            </a:r>
            <a:r>
              <a:rPr lang="en-US" sz="2600" dirty="0"/>
              <a:t> </a:t>
            </a:r>
            <a:r>
              <a:rPr lang="en-US" sz="2600" dirty="0" err="1"/>
              <a:t>mendapat</a:t>
            </a:r>
            <a:r>
              <a:rPr lang="en-US" sz="2600" dirty="0"/>
              <a:t> souvenir </a:t>
            </a:r>
            <a:r>
              <a:rPr lang="en-US" sz="2600" dirty="0" err="1"/>
              <a:t>dari</a:t>
            </a:r>
            <a:r>
              <a:rPr lang="en-US" sz="2600" dirty="0"/>
              <a:t> PMK TES.</a:t>
            </a:r>
          </a:p>
          <a:p>
            <a:pPr marL="0" indent="0">
              <a:buNone/>
            </a:pPr>
            <a:r>
              <a:rPr lang="en-US" sz="2600" b="1" dirty="0"/>
              <a:t>PJ</a:t>
            </a:r>
            <a:r>
              <a:rPr lang="en-US" sz="2600" dirty="0"/>
              <a:t> : </a:t>
            </a:r>
            <a:r>
              <a:rPr lang="en-US" sz="2600" b="1" dirty="0"/>
              <a:t>TIA MONICA (1101154540)</a:t>
            </a:r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6145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2000" dirty="0"/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b="1" dirty="0" err="1"/>
              <a:t>Penyediaan</a:t>
            </a:r>
            <a:r>
              <a:rPr lang="en-US" sz="2600" b="1" dirty="0"/>
              <a:t> </a:t>
            </a:r>
            <a:r>
              <a:rPr lang="en-US" sz="2600" b="1" dirty="0" err="1"/>
              <a:t>konsumsi</a:t>
            </a:r>
            <a:r>
              <a:rPr lang="en-US" sz="2600" b="1" dirty="0"/>
              <a:t> </a:t>
            </a:r>
            <a:r>
              <a:rPr lang="en-US" sz="2600" b="1" dirty="0" err="1"/>
              <a:t>bagi</a:t>
            </a:r>
            <a:r>
              <a:rPr lang="en-US" sz="2600" b="1" dirty="0"/>
              <a:t> </a:t>
            </a:r>
            <a:r>
              <a:rPr lang="en-US" sz="2600" b="1" dirty="0" err="1"/>
              <a:t>Sie</a:t>
            </a:r>
            <a:r>
              <a:rPr lang="en-US" sz="2600" b="1" dirty="0"/>
              <a:t> </a:t>
            </a:r>
            <a:r>
              <a:rPr lang="en-US" sz="2600" b="1" dirty="0" err="1"/>
              <a:t>perkap,pelatar,dan</a:t>
            </a:r>
            <a:r>
              <a:rPr lang="en-US" sz="2600" b="1" dirty="0"/>
              <a:t> </a:t>
            </a:r>
            <a:r>
              <a:rPr lang="en-US" sz="2600" b="1" dirty="0" err="1"/>
              <a:t>pembicara</a:t>
            </a:r>
            <a:r>
              <a:rPr lang="en-US" sz="2600" b="1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Waktu</a:t>
            </a:r>
            <a:r>
              <a:rPr lang="en-US" sz="2600" dirty="0"/>
              <a:t> </a:t>
            </a: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PD </a:t>
            </a:r>
            <a:r>
              <a:rPr lang="en-US" sz="2600" dirty="0" err="1"/>
              <a:t>Kamis</a:t>
            </a:r>
            <a:endParaRPr lang="en-US" sz="2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Deskripsi</a:t>
            </a:r>
            <a:r>
              <a:rPr lang="en-US" sz="2600" dirty="0"/>
              <a:t> : </a:t>
            </a:r>
            <a:r>
              <a:rPr lang="en-US" sz="2600" dirty="0" err="1"/>
              <a:t>Menyediakan</a:t>
            </a:r>
            <a:r>
              <a:rPr lang="en-US" sz="2600" dirty="0"/>
              <a:t> </a:t>
            </a:r>
            <a:r>
              <a:rPr lang="en-US" sz="2600" dirty="0" err="1"/>
              <a:t>makanan</a:t>
            </a:r>
            <a:r>
              <a:rPr lang="en-US" sz="2600" dirty="0"/>
              <a:t> </a:t>
            </a:r>
            <a:r>
              <a:rPr lang="en-US" sz="2600" dirty="0" err="1"/>
              <a:t>ringan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air mineral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pembicara</a:t>
            </a:r>
            <a:r>
              <a:rPr lang="en-US" sz="2600" dirty="0"/>
              <a:t>, </a:t>
            </a:r>
            <a:r>
              <a:rPr lang="en-US" sz="2600" dirty="0" err="1"/>
              <a:t>pelayan</a:t>
            </a:r>
            <a:r>
              <a:rPr lang="en-US" sz="2600" dirty="0"/>
              <a:t> altar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sie</a:t>
            </a:r>
            <a:r>
              <a:rPr lang="en-US" sz="2600" dirty="0"/>
              <a:t>. </a:t>
            </a:r>
            <a:r>
              <a:rPr lang="en-US" sz="2600" dirty="0" err="1"/>
              <a:t>Perkap</a:t>
            </a:r>
            <a:r>
              <a:rPr lang="en-US" sz="2600" dirty="0"/>
              <a:t> </a:t>
            </a:r>
            <a:r>
              <a:rPr lang="en-US" sz="2600" dirty="0" err="1"/>
              <a:t>setiap</a:t>
            </a:r>
            <a:r>
              <a:rPr lang="en-US" sz="2600" dirty="0"/>
              <a:t>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PD </a:t>
            </a:r>
            <a:r>
              <a:rPr lang="en-US" sz="2600" dirty="0" err="1"/>
              <a:t>Kamis</a:t>
            </a:r>
            <a:r>
              <a:rPr lang="en-US" sz="2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Indikator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95% </a:t>
            </a:r>
            <a:r>
              <a:rPr lang="en-US" sz="2600" dirty="0" err="1"/>
              <a:t>Pembicara</a:t>
            </a:r>
            <a:r>
              <a:rPr lang="en-US" sz="2600" dirty="0"/>
              <a:t>, </a:t>
            </a:r>
            <a:r>
              <a:rPr lang="en-US" sz="2600" dirty="0" err="1"/>
              <a:t>Pelayan</a:t>
            </a:r>
            <a:r>
              <a:rPr lang="en-US" sz="2600" dirty="0"/>
              <a:t> Altar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sie</a:t>
            </a:r>
            <a:r>
              <a:rPr lang="en-US" sz="2600" dirty="0"/>
              <a:t>. </a:t>
            </a:r>
            <a:r>
              <a:rPr lang="en-US" sz="2600" dirty="0" err="1"/>
              <a:t>Perkap</a:t>
            </a:r>
            <a:r>
              <a:rPr lang="en-US" sz="2600" dirty="0"/>
              <a:t> </a:t>
            </a:r>
            <a:r>
              <a:rPr lang="en-US" sz="2600" dirty="0" err="1"/>
              <a:t>mendapatkan</a:t>
            </a:r>
            <a:r>
              <a:rPr lang="en-US" sz="2600" dirty="0"/>
              <a:t> </a:t>
            </a:r>
            <a:r>
              <a:rPr lang="en-US" sz="2600" dirty="0" err="1"/>
              <a:t>konsumsi</a:t>
            </a:r>
            <a:r>
              <a:rPr lang="en-US" sz="2600" dirty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Pencapaian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100% </a:t>
            </a:r>
            <a:r>
              <a:rPr lang="en-US" sz="2600" dirty="0" err="1"/>
              <a:t>Pembicara</a:t>
            </a:r>
            <a:r>
              <a:rPr lang="en-US" sz="2600" dirty="0"/>
              <a:t>, </a:t>
            </a:r>
            <a:r>
              <a:rPr lang="en-US" sz="2600" dirty="0" err="1"/>
              <a:t>Pelayan</a:t>
            </a:r>
            <a:r>
              <a:rPr lang="en-US" sz="2600" dirty="0"/>
              <a:t> Altar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sie</a:t>
            </a:r>
            <a:r>
              <a:rPr lang="en-US" sz="2600" dirty="0"/>
              <a:t>. </a:t>
            </a:r>
            <a:r>
              <a:rPr lang="en-US" sz="2600" dirty="0" err="1"/>
              <a:t>Perkap</a:t>
            </a:r>
            <a:r>
              <a:rPr lang="en-US" sz="2600" dirty="0"/>
              <a:t> </a:t>
            </a:r>
            <a:r>
              <a:rPr lang="en-US" sz="2600" dirty="0" err="1"/>
              <a:t>mendapatkan</a:t>
            </a:r>
            <a:r>
              <a:rPr lang="en-US" sz="2600" dirty="0"/>
              <a:t> </a:t>
            </a:r>
            <a:r>
              <a:rPr lang="en-US" sz="2600" dirty="0" err="1"/>
              <a:t>konsumsi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b="1" dirty="0"/>
              <a:t>    PJ</a:t>
            </a:r>
            <a:r>
              <a:rPr lang="en-US" sz="2600" dirty="0"/>
              <a:t> : </a:t>
            </a:r>
            <a:r>
              <a:rPr lang="en-US" sz="2600" b="1" dirty="0"/>
              <a:t>LINTONG SIHOMBING(1201154220)</a:t>
            </a:r>
            <a:endParaRPr lang="en-US" sz="26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40579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647700"/>
            <a:ext cx="10515600" cy="5529263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b="1" dirty="0" err="1"/>
              <a:t>Kunjungan</a:t>
            </a:r>
            <a:r>
              <a:rPr lang="en-US" sz="2600" b="1" dirty="0"/>
              <a:t> </a:t>
            </a:r>
            <a:r>
              <a:rPr lang="en-US" sz="2600" b="1" dirty="0" err="1"/>
              <a:t>Jemaat</a:t>
            </a:r>
            <a:r>
              <a:rPr lang="en-US" sz="2600" b="1" dirty="0"/>
              <a:t> </a:t>
            </a:r>
            <a:r>
              <a:rPr lang="en-US" sz="2600" b="1" dirty="0" err="1"/>
              <a:t>Sakit</a:t>
            </a:r>
            <a:r>
              <a:rPr lang="en-US" sz="2600" b="1" dirty="0"/>
              <a:t> </a:t>
            </a:r>
            <a:r>
              <a:rPr lang="en-US" sz="2600" b="1" dirty="0" err="1"/>
              <a:t>dan</a:t>
            </a:r>
            <a:r>
              <a:rPr lang="en-US" sz="2600" b="1" dirty="0"/>
              <a:t> </a:t>
            </a:r>
            <a:r>
              <a:rPr lang="en-US" sz="2600" b="1" dirty="0" err="1"/>
              <a:t>Berduka</a:t>
            </a:r>
            <a:endParaRPr lang="en-US" sz="26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Saat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PMK </a:t>
            </a:r>
            <a:r>
              <a:rPr lang="en-US" sz="2600" dirty="0" err="1"/>
              <a:t>sakit</a:t>
            </a:r>
            <a:r>
              <a:rPr lang="en-US" sz="2600" dirty="0"/>
              <a:t> </a:t>
            </a:r>
            <a:r>
              <a:rPr lang="en-US" sz="2600" dirty="0" err="1"/>
              <a:t>maupun</a:t>
            </a:r>
            <a:r>
              <a:rPr lang="en-US" sz="2600" dirty="0"/>
              <a:t> </a:t>
            </a:r>
            <a:r>
              <a:rPr lang="en-US" sz="2600" dirty="0" err="1"/>
              <a:t>berduka</a:t>
            </a:r>
            <a:r>
              <a:rPr lang="en-US" sz="2600" dirty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Deskripsi</a:t>
            </a:r>
            <a:r>
              <a:rPr lang="en-US" sz="2600" dirty="0"/>
              <a:t> : </a:t>
            </a:r>
            <a:r>
              <a:rPr lang="en-US" sz="2600" dirty="0" err="1"/>
              <a:t>Menjenguk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sakit</a:t>
            </a:r>
            <a:r>
              <a:rPr lang="en-US" sz="2600" dirty="0"/>
              <a:t> </a:t>
            </a:r>
            <a:r>
              <a:rPr lang="en-US" sz="2600" dirty="0" err="1"/>
              <a:t>maupun</a:t>
            </a:r>
            <a:r>
              <a:rPr lang="en-US" sz="2600" dirty="0"/>
              <a:t> </a:t>
            </a:r>
            <a:r>
              <a:rPr lang="en-US" sz="2600" dirty="0" err="1"/>
              <a:t>memberi</a:t>
            </a:r>
            <a:r>
              <a:rPr lang="en-US" sz="2600" dirty="0"/>
              <a:t> </a:t>
            </a:r>
            <a:r>
              <a:rPr lang="en-US" sz="2600" dirty="0" err="1"/>
              <a:t>penghiburan</a:t>
            </a:r>
            <a:r>
              <a:rPr lang="en-US" sz="2600" dirty="0"/>
              <a:t> </a:t>
            </a:r>
            <a:r>
              <a:rPr lang="en-US" sz="2600" dirty="0" err="1"/>
              <a:t>bagi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sedang</a:t>
            </a:r>
            <a:r>
              <a:rPr lang="en-US" sz="2600" dirty="0"/>
              <a:t> </a:t>
            </a:r>
            <a:r>
              <a:rPr lang="en-US" sz="2600" dirty="0" err="1"/>
              <a:t>berduka</a:t>
            </a:r>
            <a:r>
              <a:rPr lang="en-US" sz="2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Indikator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Minimal 75%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sakit</a:t>
            </a:r>
            <a:r>
              <a:rPr lang="en-US" sz="2600" dirty="0"/>
              <a:t> </a:t>
            </a:r>
            <a:r>
              <a:rPr lang="en-US" sz="2600" dirty="0" err="1"/>
              <a:t>maupun</a:t>
            </a:r>
            <a:r>
              <a:rPr lang="en-US" sz="2600" dirty="0"/>
              <a:t> </a:t>
            </a:r>
            <a:r>
              <a:rPr lang="en-US" sz="2600" dirty="0" err="1"/>
              <a:t>berduka</a:t>
            </a:r>
            <a:r>
              <a:rPr lang="en-US" sz="2600" dirty="0"/>
              <a:t> </a:t>
            </a:r>
            <a:r>
              <a:rPr lang="en-US" sz="2600" dirty="0" err="1"/>
              <a:t>dapat</a:t>
            </a:r>
            <a:r>
              <a:rPr lang="en-US" sz="2600" dirty="0"/>
              <a:t> </a:t>
            </a:r>
            <a:r>
              <a:rPr lang="en-US" sz="2600" dirty="0" err="1"/>
              <a:t>terkunjungi</a:t>
            </a:r>
            <a:r>
              <a:rPr lang="en-US" sz="2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Pencapaian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Kendala</a:t>
            </a:r>
            <a:r>
              <a:rPr lang="en-US" sz="2600" b="1" dirty="0"/>
              <a:t> </a:t>
            </a:r>
            <a:r>
              <a:rPr lang="en-US" sz="2600" dirty="0"/>
              <a:t>: </a:t>
            </a:r>
            <a:r>
              <a:rPr lang="en-US" sz="2600" dirty="0" err="1"/>
              <a:t>Sulit</a:t>
            </a:r>
            <a:r>
              <a:rPr lang="en-US" sz="2600" dirty="0"/>
              <a:t> </a:t>
            </a:r>
            <a:r>
              <a:rPr lang="en-US" sz="2600" dirty="0" err="1"/>
              <a:t>mengunjungi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sakit</a:t>
            </a:r>
            <a:r>
              <a:rPr lang="en-US" sz="2600" dirty="0"/>
              <a:t>/</a:t>
            </a:r>
            <a:r>
              <a:rPr lang="en-US" sz="2600" dirty="0" err="1"/>
              <a:t>berduka</a:t>
            </a:r>
            <a:r>
              <a:rPr lang="en-US" sz="2600" dirty="0"/>
              <a:t> </a:t>
            </a:r>
            <a:r>
              <a:rPr lang="en-US" sz="2600" dirty="0" err="1"/>
              <a:t>ketika</a:t>
            </a:r>
            <a:r>
              <a:rPr lang="en-US" sz="2600" dirty="0"/>
              <a:t> </a:t>
            </a:r>
            <a:r>
              <a:rPr lang="en-US" sz="2600" dirty="0" err="1"/>
              <a:t>libur</a:t>
            </a:r>
            <a:r>
              <a:rPr lang="en-US" sz="2600" dirty="0"/>
              <a:t> </a:t>
            </a:r>
            <a:r>
              <a:rPr lang="en-US" sz="2600" dirty="0" err="1"/>
              <a:t>atau</a:t>
            </a:r>
            <a:r>
              <a:rPr lang="en-US" sz="2600" dirty="0"/>
              <a:t> </a:t>
            </a:r>
            <a:r>
              <a:rPr lang="en-US" sz="2600" dirty="0" err="1"/>
              <a:t>berada</a:t>
            </a:r>
            <a:r>
              <a:rPr lang="en-US" sz="2600" dirty="0"/>
              <a:t> </a:t>
            </a:r>
            <a:r>
              <a:rPr lang="en-US" sz="2600" dirty="0" err="1"/>
              <a:t>diluar</a:t>
            </a:r>
            <a:r>
              <a:rPr lang="en-US" sz="2600" dirty="0"/>
              <a:t> Bandung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adanya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mau</a:t>
            </a:r>
            <a:r>
              <a:rPr lang="en-US" sz="2600" dirty="0"/>
              <a:t> </a:t>
            </a:r>
            <a:r>
              <a:rPr lang="en-US" sz="2600" dirty="0" err="1"/>
              <a:t>adanya</a:t>
            </a:r>
            <a:r>
              <a:rPr lang="en-US" sz="2600" dirty="0"/>
              <a:t>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penghiburan</a:t>
            </a:r>
            <a:r>
              <a:rPr lang="en-US" sz="2600" dirty="0"/>
              <a:t> </a:t>
            </a:r>
            <a:r>
              <a:rPr lang="en-US" sz="2600" dirty="0" err="1"/>
              <a:t>bagi</a:t>
            </a:r>
            <a:r>
              <a:rPr lang="en-US" sz="2600" dirty="0"/>
              <a:t> yang </a:t>
            </a:r>
            <a:r>
              <a:rPr lang="en-US" sz="2600" dirty="0" err="1"/>
              <a:t>berduka</a:t>
            </a:r>
            <a:r>
              <a:rPr lang="en-US" sz="2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Solus</a:t>
            </a:r>
            <a:r>
              <a:rPr lang="en-US" sz="2600" b="1" dirty="0" err="1"/>
              <a:t>i</a:t>
            </a:r>
            <a:r>
              <a:rPr lang="en-US" sz="2600" b="1" dirty="0"/>
              <a:t> :</a:t>
            </a:r>
            <a:r>
              <a:rPr lang="en-US" sz="2600" dirty="0"/>
              <a:t> </a:t>
            </a:r>
            <a:r>
              <a:rPr lang="en-US" sz="2600" dirty="0" err="1"/>
              <a:t>Kunjungan</a:t>
            </a:r>
            <a:r>
              <a:rPr lang="en-US" sz="2600" dirty="0"/>
              <a:t> </a:t>
            </a:r>
            <a:r>
              <a:rPr lang="en-US" sz="2600" dirty="0" err="1"/>
              <a:t>dibantu</a:t>
            </a:r>
            <a:r>
              <a:rPr lang="en-US" sz="2600" dirty="0"/>
              <a:t> </a:t>
            </a:r>
            <a:r>
              <a:rPr lang="en-US" sz="2600" dirty="0" err="1"/>
              <a:t>pengurus</a:t>
            </a:r>
            <a:r>
              <a:rPr lang="en-US" sz="2600" dirty="0"/>
              <a:t> </a:t>
            </a:r>
            <a:r>
              <a:rPr lang="en-US" sz="2600" dirty="0" err="1"/>
              <a:t>selain</a:t>
            </a:r>
            <a:r>
              <a:rPr lang="en-US" sz="2600" dirty="0"/>
              <a:t> </a:t>
            </a:r>
            <a:r>
              <a:rPr lang="en-US" sz="2600" dirty="0" err="1"/>
              <a:t>sie.Diakonia</a:t>
            </a:r>
            <a:r>
              <a:rPr lang="en-US" sz="2600" dirty="0"/>
              <a:t>. </a:t>
            </a:r>
            <a:r>
              <a:rPr lang="en-US" sz="2600" dirty="0" err="1"/>
              <a:t>Sedangkan</a:t>
            </a:r>
            <a:r>
              <a:rPr lang="en-US" sz="2600" dirty="0"/>
              <a:t> yang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dikunjungi</a:t>
            </a:r>
            <a:r>
              <a:rPr lang="en-US" sz="2600" dirty="0"/>
              <a:t> </a:t>
            </a:r>
            <a:r>
              <a:rPr lang="en-US" sz="2600" dirty="0" err="1"/>
              <a:t>dihubungi</a:t>
            </a:r>
            <a:r>
              <a:rPr lang="en-US" sz="2600" dirty="0"/>
              <a:t> </a:t>
            </a:r>
            <a:r>
              <a:rPr lang="en-US" sz="2600" dirty="0" err="1"/>
              <a:t>melalui</a:t>
            </a:r>
            <a:r>
              <a:rPr lang="en-US" sz="2600" dirty="0"/>
              <a:t> SMS/Chat </a:t>
            </a:r>
            <a:r>
              <a:rPr lang="en-US" sz="2600" dirty="0" err="1"/>
              <a:t>terlebih</a:t>
            </a:r>
            <a:r>
              <a:rPr lang="en-US" sz="2600" dirty="0"/>
              <a:t> </a:t>
            </a:r>
            <a:r>
              <a:rPr lang="en-US" sz="2600" dirty="0" err="1"/>
              <a:t>dahulu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b="1" dirty="0"/>
              <a:t>PJ : </a:t>
            </a:r>
            <a:r>
              <a:rPr lang="en-US" sz="2600" b="1" dirty="0" err="1"/>
              <a:t>Sie</a:t>
            </a:r>
            <a:r>
              <a:rPr lang="en-US" sz="2600" b="1" dirty="0"/>
              <a:t> </a:t>
            </a:r>
            <a:r>
              <a:rPr lang="en-US" sz="2600" b="1" dirty="0" err="1"/>
              <a:t>Diakonia</a:t>
            </a:r>
            <a:endParaRPr lang="en-US" sz="2600" b="1" dirty="0"/>
          </a:p>
          <a:p>
            <a:pPr>
              <a:buFont typeface="Wingdings" panose="05000000000000000000" pitchFamily="2" charset="2"/>
              <a:buChar char="ü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0568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255041"/>
              </p:ext>
            </p:extLst>
          </p:nvPr>
        </p:nvGraphicFramePr>
        <p:xfrm>
          <a:off x="1627259" y="708978"/>
          <a:ext cx="8642156" cy="4635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9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3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4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2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Jemaat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Berduka</a:t>
                      </a:r>
                      <a:endParaRPr lang="en-US" sz="2000" i="1" dirty="0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Nama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Tanggal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Kunjungan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Putri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Marito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23 mei 2017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4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Rosa </a:t>
                      </a:r>
                      <a:r>
                        <a:rPr lang="en-US" sz="2000" dirty="0" err="1">
                          <a:effectLst/>
                        </a:rPr>
                        <a:t>saragih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29 juli 2017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4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>
                          <a:effectLst/>
                          <a:hlinkClick r:id="rId4"/>
                        </a:rPr>
                        <a:t>Delvine N. C. Toleng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26 </a:t>
                      </a:r>
                      <a:r>
                        <a:rPr lang="en-US" sz="2000" dirty="0" err="1">
                          <a:effectLst/>
                        </a:rPr>
                        <a:t>juli</a:t>
                      </a:r>
                      <a:r>
                        <a:rPr lang="en-US" sz="2000" dirty="0">
                          <a:effectLst/>
                        </a:rPr>
                        <a:t> 2017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4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Imanuel Boyke Nainggolan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21 </a:t>
                      </a:r>
                      <a:r>
                        <a:rPr lang="en-US" sz="2000" dirty="0" err="1">
                          <a:effectLst/>
                        </a:rPr>
                        <a:t>Agustus</a:t>
                      </a:r>
                      <a:r>
                        <a:rPr lang="en-US" sz="2000" dirty="0">
                          <a:effectLst/>
                        </a:rPr>
                        <a:t> 2017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4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Riva silvia Nababan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 </a:t>
                      </a:r>
                      <a:r>
                        <a:rPr lang="en-US" sz="2000" dirty="0" err="1">
                          <a:effectLst/>
                        </a:rPr>
                        <a:t>Agustus</a:t>
                      </a:r>
                      <a:r>
                        <a:rPr lang="en-US" sz="2000" dirty="0">
                          <a:effectLst/>
                        </a:rPr>
                        <a:t> 2017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Reza Enjelica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 </a:t>
                      </a:r>
                      <a:r>
                        <a:rPr lang="en-US" sz="2000" dirty="0" err="1">
                          <a:effectLst/>
                        </a:rPr>
                        <a:t>september</a:t>
                      </a:r>
                      <a:r>
                        <a:rPr lang="en-US" sz="2000" dirty="0">
                          <a:effectLst/>
                        </a:rPr>
                        <a:t> 2017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-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158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432496"/>
            <a:ext cx="10515600" cy="6425504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b="1" dirty="0" err="1"/>
              <a:t>Pembentukan</a:t>
            </a:r>
            <a:r>
              <a:rPr lang="en-US" sz="2600" b="1" dirty="0"/>
              <a:t> Tim </a:t>
            </a:r>
            <a:r>
              <a:rPr lang="en-US" sz="2600" b="1" dirty="0" err="1"/>
              <a:t>Diakonia</a:t>
            </a:r>
            <a:r>
              <a:rPr lang="en-US" sz="2600" b="1" dirty="0"/>
              <a:t> </a:t>
            </a:r>
            <a:r>
              <a:rPr lang="en-US" sz="2600" b="1" dirty="0" err="1"/>
              <a:t>dan</a:t>
            </a:r>
            <a:r>
              <a:rPr lang="en-US" sz="2600" b="1" dirty="0"/>
              <a:t> Tim Tutor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Maret</a:t>
            </a:r>
            <a:r>
              <a:rPr lang="en-US" sz="2600" dirty="0"/>
              <a:t> 2017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Deskripsi</a:t>
            </a:r>
            <a:r>
              <a:rPr lang="en-US" sz="2600" dirty="0"/>
              <a:t> : </a:t>
            </a:r>
            <a:r>
              <a:rPr lang="en-US" sz="2600" dirty="0" err="1"/>
              <a:t>Membentuk</a:t>
            </a:r>
            <a:r>
              <a:rPr lang="en-US" sz="2600" dirty="0"/>
              <a:t> </a:t>
            </a:r>
            <a:r>
              <a:rPr lang="en-US" sz="2600" dirty="0" err="1"/>
              <a:t>tim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PMK </a:t>
            </a:r>
            <a:r>
              <a:rPr lang="en-US" sz="2600" dirty="0" err="1"/>
              <a:t>Fak</a:t>
            </a:r>
            <a:r>
              <a:rPr lang="en-US" sz="2600" dirty="0"/>
              <a:t>. </a:t>
            </a:r>
            <a:r>
              <a:rPr lang="en-US" sz="2600" dirty="0" err="1"/>
              <a:t>Teknik</a:t>
            </a:r>
            <a:r>
              <a:rPr lang="en-US" sz="2600" dirty="0"/>
              <a:t> yang </a:t>
            </a:r>
            <a:r>
              <a:rPr lang="en-US" sz="2600" dirty="0" err="1"/>
              <a:t>akan</a:t>
            </a:r>
            <a:r>
              <a:rPr lang="en-US" sz="2600" dirty="0"/>
              <a:t> </a:t>
            </a:r>
            <a:r>
              <a:rPr lang="en-US" sz="2600" dirty="0" err="1"/>
              <a:t>melayani</a:t>
            </a:r>
            <a:r>
              <a:rPr lang="en-US" sz="2600" dirty="0"/>
              <a:t> </a:t>
            </a:r>
            <a:r>
              <a:rPr lang="en-US" sz="2600" dirty="0" err="1"/>
              <a:t>bersama</a:t>
            </a:r>
            <a:r>
              <a:rPr lang="en-US" sz="2600" dirty="0"/>
              <a:t> </a:t>
            </a:r>
            <a:r>
              <a:rPr lang="en-US" sz="2600" dirty="0" err="1"/>
              <a:t>diakonia</a:t>
            </a:r>
            <a:r>
              <a:rPr lang="en-US" sz="2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Indikator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</a:t>
            </a:r>
            <a:r>
              <a:rPr lang="en-US" sz="2600" dirty="0" err="1"/>
              <a:t>Terbentuknya</a:t>
            </a:r>
            <a:r>
              <a:rPr lang="en-US" sz="2600" dirty="0"/>
              <a:t> Tim </a:t>
            </a:r>
            <a:r>
              <a:rPr lang="en-US" sz="2600" dirty="0" err="1"/>
              <a:t>Diakonia</a:t>
            </a:r>
            <a:r>
              <a:rPr lang="en-US" sz="2600" dirty="0"/>
              <a:t> &amp; Tim </a:t>
            </a:r>
            <a:r>
              <a:rPr lang="en-US" sz="2600" dirty="0" err="1"/>
              <a:t>Tentor</a:t>
            </a:r>
            <a:r>
              <a:rPr lang="en-US" sz="2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Pencapaian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Tim </a:t>
            </a:r>
            <a:r>
              <a:rPr lang="en-US" sz="2600" dirty="0" err="1"/>
              <a:t>Diakonia</a:t>
            </a:r>
            <a:r>
              <a:rPr lang="en-US" sz="2600" dirty="0"/>
              <a:t> &amp; Tim </a:t>
            </a:r>
            <a:r>
              <a:rPr lang="en-US" sz="2600" dirty="0" err="1"/>
              <a:t>Tentor</a:t>
            </a:r>
            <a:r>
              <a:rPr lang="en-US" sz="2600" dirty="0"/>
              <a:t> </a:t>
            </a:r>
            <a:r>
              <a:rPr lang="en-US" sz="2600" dirty="0" err="1"/>
              <a:t>telah</a:t>
            </a:r>
            <a:r>
              <a:rPr lang="en-US" sz="2600" dirty="0"/>
              <a:t> </a:t>
            </a:r>
            <a:r>
              <a:rPr lang="en-US" sz="2600" dirty="0" err="1"/>
              <a:t>terbentuk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b="1" dirty="0"/>
              <a:t>    PJ : </a:t>
            </a:r>
            <a:r>
              <a:rPr lang="en-US" sz="2600" b="1" dirty="0" err="1"/>
              <a:t>Sie</a:t>
            </a:r>
            <a:r>
              <a:rPr lang="en-US" sz="2600" b="1" dirty="0"/>
              <a:t> </a:t>
            </a:r>
            <a:r>
              <a:rPr lang="en-US" sz="2600" b="1" dirty="0" err="1"/>
              <a:t>Diakonia</a:t>
            </a:r>
            <a:endParaRPr lang="en-US" sz="2600" b="1" dirty="0"/>
          </a:p>
          <a:p>
            <a:pPr marL="0" indent="0">
              <a:buNone/>
            </a:pPr>
            <a:endParaRPr lang="en-US" sz="2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880332"/>
              </p:ext>
            </p:extLst>
          </p:nvPr>
        </p:nvGraphicFramePr>
        <p:xfrm>
          <a:off x="1817493" y="3812856"/>
          <a:ext cx="6166240" cy="2873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55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Nama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Team </a:t>
                      </a:r>
                      <a:r>
                        <a:rPr lang="en-US" sz="1500" dirty="0" err="1">
                          <a:effectLst/>
                        </a:rPr>
                        <a:t>diakon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nama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Team tutor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5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Try Asputri Pane/SI/1202163163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Chindy</a:t>
                      </a:r>
                      <a:r>
                        <a:rPr lang="en-US" sz="1500" dirty="0">
                          <a:effectLst/>
                        </a:rPr>
                        <a:t> merry 2014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5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Kevin Simamora /SI/ 1202164243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48113" y="3032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89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320382"/>
            <a:ext cx="10515600" cy="6333636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b="1" dirty="0"/>
              <a:t>Update Data Base </a:t>
            </a:r>
            <a:r>
              <a:rPr lang="en-US" sz="2600" b="1" dirty="0" err="1"/>
              <a:t>Jemaat</a:t>
            </a:r>
            <a:r>
              <a:rPr lang="en-US" sz="2600" b="1" dirty="0"/>
              <a:t> PMK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Selama</a:t>
            </a:r>
            <a:r>
              <a:rPr lang="en-US" sz="2600" dirty="0"/>
              <a:t> </a:t>
            </a:r>
            <a:r>
              <a:rPr lang="en-US" sz="2600" dirty="0" err="1"/>
              <a:t>satu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r>
              <a:rPr lang="en-US" sz="2600" dirty="0"/>
              <a:t> </a:t>
            </a:r>
            <a:r>
              <a:rPr lang="en-US" sz="2600" dirty="0" err="1"/>
              <a:t>kepengurusan</a:t>
            </a:r>
            <a:r>
              <a:rPr lang="en-US" sz="2600" dirty="0"/>
              <a:t> (minimal </a:t>
            </a:r>
            <a:r>
              <a:rPr lang="en-US" sz="2600" dirty="0" err="1"/>
              <a:t>sebulan</a:t>
            </a:r>
            <a:r>
              <a:rPr lang="en-US" sz="2600" dirty="0"/>
              <a:t> </a:t>
            </a:r>
            <a:r>
              <a:rPr lang="en-US" sz="2600" dirty="0" err="1"/>
              <a:t>sekali</a:t>
            </a:r>
            <a:r>
              <a:rPr lang="en-US" sz="2600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Indikator</a:t>
            </a:r>
            <a:r>
              <a:rPr lang="en-US" sz="2600" dirty="0"/>
              <a:t> </a:t>
            </a:r>
            <a:r>
              <a:rPr lang="en-US" sz="2600" dirty="0" err="1"/>
              <a:t>Keberhsilan</a:t>
            </a:r>
            <a:r>
              <a:rPr lang="en-US" sz="2600" dirty="0"/>
              <a:t> : 95% data </a:t>
            </a:r>
            <a:r>
              <a:rPr lang="en-US" sz="2600" dirty="0" err="1"/>
              <a:t>jemaat</a:t>
            </a:r>
            <a:r>
              <a:rPr lang="en-US" sz="2600" dirty="0"/>
              <a:t> PMK </a:t>
            </a:r>
            <a:r>
              <a:rPr lang="en-US" sz="2600" dirty="0" err="1"/>
              <a:t>akurat</a:t>
            </a:r>
            <a:endParaRPr lang="en-US" sz="2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Pencapaian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70% database </a:t>
            </a:r>
            <a:r>
              <a:rPr lang="en-US" sz="2600" dirty="0" err="1"/>
              <a:t>jemaat</a:t>
            </a:r>
            <a:r>
              <a:rPr lang="en-US" sz="2600" dirty="0"/>
              <a:t> </a:t>
            </a:r>
            <a:r>
              <a:rPr lang="en-US" sz="2600" dirty="0" err="1"/>
              <a:t>akurat</a:t>
            </a:r>
            <a:endParaRPr lang="en-US" sz="2600" dirty="0"/>
          </a:p>
          <a:p>
            <a:r>
              <a:rPr lang="en-US" sz="2600" dirty="0" err="1"/>
              <a:t>Telah</a:t>
            </a:r>
            <a:r>
              <a:rPr lang="en-US" sz="2600" dirty="0"/>
              <a:t> </a:t>
            </a:r>
            <a:r>
              <a:rPr lang="en-US" sz="2600" dirty="0" err="1"/>
              <a:t>dilakukan</a:t>
            </a:r>
            <a:r>
              <a:rPr lang="en-US" sz="2600" dirty="0"/>
              <a:t> update database :</a:t>
            </a:r>
          </a:p>
          <a:p>
            <a:r>
              <a:rPr lang="en-US" sz="2600" dirty="0"/>
              <a:t> (</a:t>
            </a:r>
            <a:r>
              <a:rPr lang="en-US" sz="2600" dirty="0" err="1"/>
              <a:t>catatan</a:t>
            </a:r>
            <a:r>
              <a:rPr lang="en-US" sz="2600" dirty="0"/>
              <a:t>: </a:t>
            </a:r>
            <a:r>
              <a:rPr lang="en-US" sz="2600" dirty="0" err="1"/>
              <a:t>Januari</a:t>
            </a:r>
            <a:r>
              <a:rPr lang="en-US" sz="2600" dirty="0"/>
              <a:t>, </a:t>
            </a:r>
            <a:r>
              <a:rPr lang="en-US" sz="2600" dirty="0" err="1"/>
              <a:t>Juni</a:t>
            </a:r>
            <a:r>
              <a:rPr lang="en-US" sz="2600" dirty="0"/>
              <a:t>, </a:t>
            </a:r>
            <a:r>
              <a:rPr lang="en-US" sz="2600" dirty="0" err="1"/>
              <a:t>Juli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Agustus</a:t>
            </a:r>
            <a:r>
              <a:rPr lang="en-US" sz="2600" dirty="0"/>
              <a:t> LIBUR)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Kendala</a:t>
            </a:r>
            <a:r>
              <a:rPr lang="en-US" sz="2600" b="1" dirty="0"/>
              <a:t> </a:t>
            </a:r>
            <a:r>
              <a:rPr lang="en-US" sz="2600" dirty="0"/>
              <a:t>: </a:t>
            </a:r>
            <a:r>
              <a:rPr lang="en-US" sz="2600" dirty="0" err="1"/>
              <a:t>Sulit</a:t>
            </a:r>
            <a:r>
              <a:rPr lang="en-US" sz="2600" dirty="0"/>
              <a:t> </a:t>
            </a:r>
            <a:r>
              <a:rPr lang="en-US" sz="2600" dirty="0" err="1"/>
              <a:t>menghubungi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datanya</a:t>
            </a:r>
            <a:r>
              <a:rPr lang="en-US" sz="2600" dirty="0"/>
              <a:t> </a:t>
            </a:r>
            <a:r>
              <a:rPr lang="en-US" sz="2600" dirty="0" err="1"/>
              <a:t>kurang</a:t>
            </a:r>
            <a:r>
              <a:rPr lang="en-US" sz="2600" dirty="0"/>
              <a:t> </a:t>
            </a:r>
            <a:r>
              <a:rPr lang="en-US" sz="2600" dirty="0" err="1"/>
              <a:t>lengkap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database.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Solusi</a:t>
            </a:r>
            <a:r>
              <a:rPr lang="en-US" sz="2600" dirty="0"/>
              <a:t> </a:t>
            </a:r>
            <a:r>
              <a:rPr lang="en-US" sz="2600" b="1" dirty="0"/>
              <a:t>:</a:t>
            </a:r>
            <a:r>
              <a:rPr lang="en-US" sz="2600" dirty="0"/>
              <a:t> </a:t>
            </a:r>
            <a:r>
              <a:rPr lang="en-US" sz="2600" dirty="0" err="1"/>
              <a:t>Menghubungi</a:t>
            </a:r>
            <a:r>
              <a:rPr lang="en-US" sz="2600" dirty="0"/>
              <a:t> </a:t>
            </a:r>
            <a:r>
              <a:rPr lang="en-US" sz="2600" dirty="0" err="1"/>
              <a:t>kakak</a:t>
            </a:r>
            <a:r>
              <a:rPr lang="en-US" sz="2600" dirty="0"/>
              <a:t>/</a:t>
            </a:r>
            <a:r>
              <a:rPr lang="en-US" sz="2600" dirty="0" err="1"/>
              <a:t>abang</a:t>
            </a:r>
            <a:r>
              <a:rPr lang="en-US" sz="2600" dirty="0"/>
              <a:t> PA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datanya</a:t>
            </a:r>
            <a:r>
              <a:rPr lang="en-US" sz="2600" dirty="0"/>
              <a:t> </a:t>
            </a:r>
            <a:r>
              <a:rPr lang="en-US" sz="2600" dirty="0" err="1"/>
              <a:t>belum</a:t>
            </a:r>
            <a:r>
              <a:rPr lang="en-US" sz="2600" dirty="0"/>
              <a:t> </a:t>
            </a:r>
            <a:r>
              <a:rPr lang="en-US" sz="2600" dirty="0" err="1"/>
              <a:t>lengkap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r>
              <a:rPr lang="en-US" sz="2600" b="1" dirty="0"/>
              <a:t>   PJ : </a:t>
            </a:r>
            <a:r>
              <a:rPr lang="en-US" sz="2600" b="1" dirty="0" err="1"/>
              <a:t>Sie</a:t>
            </a:r>
            <a:r>
              <a:rPr lang="en-US" sz="2600" b="1" dirty="0"/>
              <a:t> </a:t>
            </a:r>
            <a:r>
              <a:rPr lang="en-US" sz="2600" b="1" dirty="0" err="1"/>
              <a:t>Diakonia</a:t>
            </a:r>
            <a:r>
              <a:rPr lang="en-US" sz="2600" b="1" dirty="0"/>
              <a:t>.</a:t>
            </a: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2131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495300"/>
            <a:ext cx="10515600" cy="636270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b="1" dirty="0" err="1"/>
              <a:t>Responsi</a:t>
            </a:r>
            <a:r>
              <a:rPr lang="en-US" sz="2600" b="1" dirty="0"/>
              <a:t> TPB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Pelaksanaan</a:t>
            </a:r>
            <a:r>
              <a:rPr lang="en-US" sz="2600" dirty="0"/>
              <a:t> : 1 </a:t>
            </a:r>
            <a:r>
              <a:rPr lang="id-ID" sz="2600" dirty="0"/>
              <a:t>atau 2 </a:t>
            </a:r>
            <a:r>
              <a:rPr lang="en-US" sz="2600" dirty="0" err="1"/>
              <a:t>minggu</a:t>
            </a:r>
            <a:r>
              <a:rPr lang="en-US" sz="2600" dirty="0"/>
              <a:t> </a:t>
            </a:r>
            <a:r>
              <a:rPr lang="en-US" sz="2600" dirty="0" err="1"/>
              <a:t>sebelum</a:t>
            </a:r>
            <a:r>
              <a:rPr lang="en-US" sz="2600" dirty="0"/>
              <a:t> </a:t>
            </a:r>
            <a:r>
              <a:rPr lang="en-US" sz="2600" dirty="0" err="1"/>
              <a:t>ujian</a:t>
            </a:r>
            <a:endParaRPr lang="en-US" sz="2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Indikator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</a:t>
            </a:r>
            <a:r>
              <a:rPr lang="en-US" sz="2600" dirty="0" err="1"/>
              <a:t>Responsi</a:t>
            </a:r>
            <a:r>
              <a:rPr lang="en-US" sz="2600" dirty="0"/>
              <a:t> </a:t>
            </a:r>
            <a:r>
              <a:rPr lang="en-US" sz="2600" dirty="0" err="1"/>
              <a:t>mata</a:t>
            </a:r>
            <a:r>
              <a:rPr lang="en-US" sz="2600" dirty="0"/>
              <a:t> </a:t>
            </a:r>
            <a:r>
              <a:rPr lang="en-US" sz="2600" dirty="0" err="1"/>
              <a:t>kuliah</a:t>
            </a:r>
            <a:r>
              <a:rPr lang="en-US" sz="2600" dirty="0"/>
              <a:t> TPB </a:t>
            </a:r>
            <a:r>
              <a:rPr lang="en-US" sz="2600" dirty="0" err="1"/>
              <a:t>dengan</a:t>
            </a:r>
            <a:r>
              <a:rPr lang="en-US" sz="2600" dirty="0"/>
              <a:t> minimal 3 orang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hadir</a:t>
            </a:r>
            <a:r>
              <a:rPr lang="en-US" sz="26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Pencapaian</a:t>
            </a:r>
            <a:r>
              <a:rPr lang="en-US" sz="2600" dirty="0"/>
              <a:t> </a:t>
            </a:r>
            <a:r>
              <a:rPr lang="en-US" sz="2600" dirty="0" err="1"/>
              <a:t>Keberhasilan</a:t>
            </a:r>
            <a:r>
              <a:rPr lang="en-US" sz="2600" dirty="0"/>
              <a:t> :  100% </a:t>
            </a:r>
            <a:r>
              <a:rPr lang="en-US" sz="2600" dirty="0" err="1"/>
              <a:t>tercapai</a:t>
            </a:r>
            <a:r>
              <a:rPr lang="en-US" sz="26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Kendala</a:t>
            </a:r>
            <a:r>
              <a:rPr lang="en-US" sz="2600" b="1" dirty="0"/>
              <a:t> </a:t>
            </a:r>
            <a:r>
              <a:rPr lang="en-US" sz="2600" dirty="0"/>
              <a:t>: </a:t>
            </a:r>
            <a:r>
              <a:rPr lang="en-US" sz="2600" dirty="0" err="1"/>
              <a:t>Minat</a:t>
            </a:r>
            <a:r>
              <a:rPr lang="en-US" sz="2600" dirty="0"/>
              <a:t> </a:t>
            </a:r>
            <a:r>
              <a:rPr lang="en-US" sz="2600" dirty="0" err="1"/>
              <a:t>jemaat</a:t>
            </a:r>
            <a:r>
              <a:rPr lang="en-US" sz="2600" dirty="0"/>
              <a:t> yang </a:t>
            </a:r>
            <a:r>
              <a:rPr lang="en-US" sz="2600" dirty="0" err="1"/>
              <a:t>kurang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mengikuti</a:t>
            </a:r>
            <a:r>
              <a:rPr lang="en-US" sz="2600" dirty="0"/>
              <a:t> </a:t>
            </a:r>
            <a:r>
              <a:rPr lang="en-US" sz="2600" dirty="0" err="1"/>
              <a:t>responsi</a:t>
            </a:r>
            <a:r>
              <a:rPr lang="en-US" sz="2600" dirty="0"/>
              <a:t> PMK </a:t>
            </a:r>
            <a:r>
              <a:rPr lang="en-US" sz="2600" dirty="0" err="1"/>
              <a:t>dikarenakan</a:t>
            </a:r>
            <a:r>
              <a:rPr lang="en-US" sz="2600" dirty="0"/>
              <a:t> </a:t>
            </a:r>
            <a:r>
              <a:rPr lang="en-US" sz="2600" dirty="0" err="1"/>
              <a:t>lebih</a:t>
            </a:r>
            <a:r>
              <a:rPr lang="en-US" sz="2600" dirty="0"/>
              <a:t> </a:t>
            </a:r>
            <a:r>
              <a:rPr lang="en-US" sz="2600" dirty="0" err="1"/>
              <a:t>memilih</a:t>
            </a:r>
            <a:r>
              <a:rPr lang="en-US" sz="2600" dirty="0"/>
              <a:t> </a:t>
            </a:r>
            <a:r>
              <a:rPr lang="en-US" sz="2600" dirty="0" err="1"/>
              <a:t>responsi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fakultas</a:t>
            </a:r>
            <a:r>
              <a:rPr lang="en-US" sz="2600" dirty="0"/>
              <a:t> </a:t>
            </a:r>
            <a:r>
              <a:rPr lang="en-US" sz="2600" dirty="0" err="1"/>
              <a:t>masing-masing</a:t>
            </a:r>
            <a:endParaRPr lang="en-US" sz="2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err="1"/>
              <a:t>Solusi</a:t>
            </a:r>
            <a:r>
              <a:rPr lang="en-US" sz="2600" b="1" dirty="0"/>
              <a:t> :</a:t>
            </a:r>
            <a:r>
              <a:rPr lang="en-US" sz="2600" dirty="0"/>
              <a:t> </a:t>
            </a:r>
            <a:r>
              <a:rPr lang="en-US" sz="2600" dirty="0" err="1"/>
              <a:t>Mengadakan</a:t>
            </a:r>
            <a:r>
              <a:rPr lang="en-US" sz="2600" dirty="0"/>
              <a:t> </a:t>
            </a:r>
            <a:r>
              <a:rPr lang="en-US" sz="2600" dirty="0" err="1"/>
              <a:t>responsi</a:t>
            </a:r>
            <a:r>
              <a:rPr lang="en-US" sz="2600" dirty="0"/>
              <a:t> </a:t>
            </a:r>
            <a:r>
              <a:rPr lang="en-US" sz="2600" dirty="0" err="1"/>
              <a:t>lebih</a:t>
            </a:r>
            <a:r>
              <a:rPr lang="en-US" sz="2600" dirty="0"/>
              <a:t> </a:t>
            </a:r>
            <a:r>
              <a:rPr lang="en-US" sz="2600" dirty="0" err="1"/>
              <a:t>dulu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responsi</a:t>
            </a:r>
            <a:r>
              <a:rPr lang="en-US" sz="2600" dirty="0"/>
              <a:t> </a:t>
            </a:r>
            <a:r>
              <a:rPr lang="en-US" sz="2600" dirty="0" err="1"/>
              <a:t>fakultas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mencari</a:t>
            </a:r>
            <a:r>
              <a:rPr lang="en-US" sz="2600" dirty="0"/>
              <a:t> </a:t>
            </a:r>
            <a:r>
              <a:rPr lang="en-US" sz="2600" dirty="0" err="1"/>
              <a:t>pengajar</a:t>
            </a:r>
            <a:r>
              <a:rPr lang="en-US" sz="2600" dirty="0"/>
              <a:t> yang </a:t>
            </a:r>
            <a:r>
              <a:rPr lang="en-US" sz="2600" dirty="0" err="1"/>
              <a:t>benar-benar</a:t>
            </a:r>
            <a:r>
              <a:rPr lang="en-US" sz="2600" dirty="0"/>
              <a:t> </a:t>
            </a:r>
            <a:r>
              <a:rPr lang="en-US" sz="2600" dirty="0" err="1"/>
              <a:t>menguasai</a:t>
            </a:r>
            <a:r>
              <a:rPr lang="en-US" sz="2600" dirty="0"/>
              <a:t> </a:t>
            </a:r>
            <a:r>
              <a:rPr lang="en-US" sz="2600" dirty="0" err="1"/>
              <a:t>materi</a:t>
            </a:r>
            <a:endParaRPr lang="en-US" sz="2600" dirty="0"/>
          </a:p>
          <a:p>
            <a:r>
              <a:rPr lang="en-US" sz="2600" b="1" dirty="0"/>
              <a:t>PJ</a:t>
            </a:r>
            <a:r>
              <a:rPr lang="en-US" sz="2600" dirty="0"/>
              <a:t> : </a:t>
            </a:r>
            <a:r>
              <a:rPr lang="en-US" sz="2600" b="1" dirty="0"/>
              <a:t> INRI SUMITRA DEWI (1201153514)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776393"/>
              </p:ext>
            </p:extLst>
          </p:nvPr>
        </p:nvGraphicFramePr>
        <p:xfrm>
          <a:off x="966077" y="5401993"/>
          <a:ext cx="5350316" cy="82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5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5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Kalkulus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Fisika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 orang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 orang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211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3.Program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600" dirty="0" err="1"/>
              <a:t>Presensi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600" dirty="0"/>
              <a:t>Souvenir </a:t>
            </a:r>
            <a:r>
              <a:rPr lang="en-US" sz="2600" dirty="0" err="1"/>
              <a:t>Ulang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r>
              <a:rPr lang="en-US" sz="2600" dirty="0"/>
              <a:t>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600" dirty="0" err="1"/>
              <a:t>Penyediaan</a:t>
            </a:r>
            <a:r>
              <a:rPr lang="en-US" sz="2600" dirty="0"/>
              <a:t> </a:t>
            </a:r>
            <a:r>
              <a:rPr lang="en-US" sz="2600" dirty="0" err="1"/>
              <a:t>konsumsi</a:t>
            </a:r>
            <a:r>
              <a:rPr lang="en-US" sz="2600" dirty="0"/>
              <a:t> </a:t>
            </a:r>
            <a:r>
              <a:rPr lang="en-US" sz="2600" dirty="0" err="1"/>
              <a:t>bagi</a:t>
            </a:r>
            <a:r>
              <a:rPr lang="en-US" sz="2600" dirty="0"/>
              <a:t> </a:t>
            </a:r>
            <a:r>
              <a:rPr lang="en-US" sz="2600" dirty="0" err="1"/>
              <a:t>pelatar</a:t>
            </a:r>
            <a:r>
              <a:rPr lang="en-US" sz="2600" dirty="0"/>
              <a:t>, </a:t>
            </a:r>
            <a:r>
              <a:rPr lang="en-US" sz="2600" dirty="0" err="1"/>
              <a:t>sie.perkap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pembicara</a:t>
            </a:r>
            <a:r>
              <a:rPr lang="en-US" sz="2600" dirty="0"/>
              <a:t>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600" dirty="0" err="1"/>
              <a:t>Pembentukan</a:t>
            </a:r>
            <a:r>
              <a:rPr lang="en-US" sz="2600" dirty="0"/>
              <a:t> Tim </a:t>
            </a:r>
            <a:r>
              <a:rPr lang="en-US" sz="2600" dirty="0" err="1"/>
              <a:t>Diakonia</a:t>
            </a:r>
            <a:r>
              <a:rPr lang="en-US" sz="2600" dirty="0"/>
              <a:t>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600" dirty="0"/>
              <a:t>Update Database </a:t>
            </a:r>
            <a:r>
              <a:rPr lang="en-US" sz="2600" dirty="0" err="1"/>
              <a:t>Jemaat</a:t>
            </a:r>
            <a:r>
              <a:rPr lang="en-US" sz="2600" dirty="0"/>
              <a:t> PMK</a:t>
            </a:r>
            <a:r>
              <a:rPr lang="id-ID" sz="2600" dirty="0"/>
              <a:t> 2014 dan 2017 updute.</a:t>
            </a:r>
            <a:endParaRPr lang="en-US" sz="26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600" dirty="0" err="1"/>
              <a:t>Responsi</a:t>
            </a:r>
            <a:r>
              <a:rPr lang="en-US" sz="2600" dirty="0"/>
              <a:t> TPB</a:t>
            </a:r>
            <a:r>
              <a:rPr lang="id-ID" sz="2600" dirty="0"/>
              <a:t>.</a:t>
            </a:r>
            <a:endParaRPr lang="en-US" sz="26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ID" sz="2600" dirty="0" err="1"/>
              <a:t>Ulang</a:t>
            </a:r>
            <a:r>
              <a:rPr lang="en-ID" sz="2600" dirty="0"/>
              <a:t> </a:t>
            </a:r>
            <a:r>
              <a:rPr lang="en-ID" sz="2600" dirty="0" err="1"/>
              <a:t>tahun</a:t>
            </a:r>
            <a:r>
              <a:rPr lang="en-ID" sz="2600" dirty="0"/>
              <a:t> PMK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78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3.Program yang Akan </a:t>
            </a:r>
            <a:r>
              <a:rPr lang="en-US" dirty="0" err="1"/>
              <a:t>Dilaksankan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sz="2600" dirty="0" err="1"/>
              <a:t>Responsi</a:t>
            </a:r>
            <a:r>
              <a:rPr lang="en-US" sz="2600" dirty="0"/>
              <a:t> UTS TPB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Pelaksanaan</a:t>
            </a:r>
            <a:r>
              <a:rPr lang="en-US" sz="2600" dirty="0"/>
              <a:t> : h-14 </a:t>
            </a:r>
            <a:r>
              <a:rPr lang="en-US" sz="2600" dirty="0" err="1"/>
              <a:t>sebelum</a:t>
            </a:r>
            <a:r>
              <a:rPr lang="en-US" sz="2600" dirty="0"/>
              <a:t> </a:t>
            </a:r>
            <a:r>
              <a:rPr lang="en-US" sz="2600" dirty="0" err="1"/>
              <a:t>ujian</a:t>
            </a:r>
            <a:r>
              <a:rPr lang="en-US" sz="2600" dirty="0"/>
              <a:t>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600" dirty="0" err="1"/>
              <a:t>Presensi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/>
              <a:t>Souvenir </a:t>
            </a:r>
            <a:r>
              <a:rPr lang="en-US" sz="2600" dirty="0" err="1"/>
              <a:t>Ulang</a:t>
            </a:r>
            <a:r>
              <a:rPr lang="en-US" sz="2600" dirty="0"/>
              <a:t> </a:t>
            </a:r>
            <a:r>
              <a:rPr lang="en-US" sz="2600" dirty="0" err="1"/>
              <a:t>Tahun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Ibadah</a:t>
            </a:r>
            <a:r>
              <a:rPr lang="en-US" sz="2600" dirty="0"/>
              <a:t> </a:t>
            </a:r>
            <a:r>
              <a:rPr lang="en-US" sz="2600" dirty="0" err="1"/>
              <a:t>Jumatan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di </a:t>
            </a:r>
            <a:r>
              <a:rPr lang="en-US" sz="2600" dirty="0" err="1"/>
              <a:t>antar</a:t>
            </a:r>
            <a:r>
              <a:rPr lang="en-US" sz="2600" dirty="0"/>
              <a:t> </a:t>
            </a:r>
            <a:r>
              <a:rPr lang="en-US" sz="2600" dirty="0" err="1"/>
              <a:t>ke</a:t>
            </a:r>
            <a:r>
              <a:rPr lang="en-US" sz="2600" dirty="0"/>
              <a:t> </a:t>
            </a:r>
            <a:r>
              <a:rPr lang="en-US" sz="2600" dirty="0" err="1"/>
              <a:t>kosan</a:t>
            </a:r>
            <a:r>
              <a:rPr lang="en-US" sz="2600" dirty="0"/>
              <a:t> </a:t>
            </a:r>
            <a:r>
              <a:rPr lang="id-ID" sz="2600" dirty="0"/>
              <a:t>.</a:t>
            </a:r>
            <a:endParaRPr lang="en-US" sz="2600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600" dirty="0"/>
              <a:t>Update Database 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Pelaksanaan</a:t>
            </a:r>
            <a:r>
              <a:rPr lang="en-US" sz="2600" dirty="0"/>
              <a:t> : </a:t>
            </a:r>
            <a:r>
              <a:rPr lang="en-US" sz="2600" dirty="0" err="1"/>
              <a:t>Sebulan</a:t>
            </a:r>
            <a:r>
              <a:rPr lang="en-US" sz="2600" dirty="0"/>
              <a:t> </a:t>
            </a:r>
            <a:r>
              <a:rPr lang="en-US" sz="2600" dirty="0" err="1"/>
              <a:t>sekali</a:t>
            </a:r>
            <a:r>
              <a:rPr lang="id-ID" sz="2600" dirty="0"/>
              <a:t>.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999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4.Kendala Dan </a:t>
            </a:r>
            <a:r>
              <a:rPr lang="en-US" dirty="0" err="1"/>
              <a:t>Solusi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69387" y="1572406"/>
            <a:ext cx="10515600" cy="5285594"/>
          </a:xfrm>
        </p:spPr>
        <p:txBody>
          <a:bodyPr>
            <a:noAutofit/>
          </a:bodyPr>
          <a:lstStyle/>
          <a:p>
            <a:pPr lvl="0">
              <a:buFont typeface="Courier New" panose="02070309020205020404" pitchFamily="49" charset="0"/>
              <a:buChar char="o"/>
            </a:pPr>
            <a:r>
              <a:rPr lang="en-US" sz="2400" b="1" dirty="0"/>
              <a:t>K</a:t>
            </a:r>
            <a:r>
              <a:rPr lang="en-US" sz="2400" dirty="0"/>
              <a:t> :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diakonia</a:t>
            </a:r>
            <a:r>
              <a:rPr lang="en-US" sz="2400" dirty="0"/>
              <a:t>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kuliah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keperluan</a:t>
            </a:r>
            <a:r>
              <a:rPr lang="en-US" sz="2400" dirty="0"/>
              <a:t> lain</a:t>
            </a:r>
            <a:r>
              <a:rPr lang="id-ID" sz="2400" dirty="0"/>
              <a:t>.</a:t>
            </a:r>
            <a:endParaRPr lang="en-US" sz="2400" dirty="0"/>
          </a:p>
          <a:p>
            <a:pPr marL="0" lvl="0" indent="0">
              <a:buNone/>
            </a:pPr>
            <a:r>
              <a:rPr lang="en-US" sz="2400" b="1" dirty="0"/>
              <a:t>    S</a:t>
            </a:r>
            <a:r>
              <a:rPr lang="en-US" sz="2400" dirty="0"/>
              <a:t> : </a:t>
            </a:r>
            <a:r>
              <a:rPr lang="en-US" sz="2400" dirty="0" err="1"/>
              <a:t>Persiapan</a:t>
            </a:r>
            <a:r>
              <a:rPr lang="en-US" sz="2400" dirty="0"/>
              <a:t> </a:t>
            </a:r>
            <a:r>
              <a:rPr lang="en-US" sz="2400" dirty="0" err="1"/>
              <a:t>Absensi</a:t>
            </a:r>
            <a:r>
              <a:rPr lang="en-US" sz="2400" dirty="0"/>
              <a:t> </a:t>
            </a:r>
            <a:r>
              <a:rPr lang="en-US" sz="2400" dirty="0" err="1"/>
              <a:t>Jumatan</a:t>
            </a:r>
            <a:r>
              <a:rPr lang="en-US" sz="2400" dirty="0"/>
              <a:t> </a:t>
            </a:r>
            <a:r>
              <a:rPr lang="en-US" sz="2400" dirty="0" err="1"/>
              <a:t>dibantu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pengurus</a:t>
            </a:r>
            <a:r>
              <a:rPr lang="en-US" sz="2400" dirty="0"/>
              <a:t> PMK.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US" sz="2400" b="1" dirty="0"/>
              <a:t>K</a:t>
            </a:r>
            <a:r>
              <a:rPr lang="en-US" sz="2400" dirty="0"/>
              <a:t> : </a:t>
            </a:r>
            <a:r>
              <a:rPr lang="en-US" sz="2400" dirty="0" err="1"/>
              <a:t>Sulitnya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KK </a:t>
            </a:r>
            <a:r>
              <a:rPr lang="en-US" sz="2400" dirty="0" err="1"/>
              <a:t>menjadi</a:t>
            </a:r>
            <a:r>
              <a:rPr lang="en-US" sz="2400" dirty="0"/>
              <a:t> usher .</a:t>
            </a:r>
          </a:p>
          <a:p>
            <a:pPr marL="0" lvl="0" indent="0">
              <a:buNone/>
            </a:pPr>
            <a:r>
              <a:rPr lang="en-US" sz="2400" b="1" dirty="0"/>
              <a:t>    S</a:t>
            </a:r>
            <a:r>
              <a:rPr lang="en-US" sz="2400" dirty="0"/>
              <a:t> : </a:t>
            </a:r>
            <a:r>
              <a:rPr lang="en-US" sz="2400" dirty="0" err="1"/>
              <a:t>Mendata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KK yang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menghubungi</a:t>
            </a:r>
            <a:r>
              <a:rPr lang="en-US" sz="2400" dirty="0"/>
              <a:t> H-7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ibadah</a:t>
            </a:r>
            <a:r>
              <a:rPr lang="en-US" sz="2400" dirty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K</a:t>
            </a:r>
            <a:r>
              <a:rPr lang="en-US" sz="2400" dirty="0"/>
              <a:t> : </a:t>
            </a:r>
            <a:r>
              <a:rPr lang="en-US" sz="2400" dirty="0" err="1"/>
              <a:t>Banyak</a:t>
            </a:r>
            <a:r>
              <a:rPr lang="en-US" sz="2400" dirty="0"/>
              <a:t> souvenir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terealisasikan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hadir</a:t>
            </a:r>
            <a:r>
              <a:rPr lang="en-US" sz="2400" dirty="0"/>
              <a:t> </a:t>
            </a:r>
            <a:r>
              <a:rPr lang="id-ID" sz="2400" dirty="0"/>
              <a:t>Ibadah </a:t>
            </a:r>
            <a:r>
              <a:rPr lang="en-US" sz="2400" dirty="0" err="1"/>
              <a:t>jum</a:t>
            </a:r>
            <a:r>
              <a:rPr lang="id-ID" sz="2400" dirty="0"/>
              <a:t>a</a:t>
            </a:r>
            <a:r>
              <a:rPr lang="en-US" sz="2400" dirty="0"/>
              <a:t>tan</a:t>
            </a:r>
            <a:r>
              <a:rPr lang="id-ID" sz="2400" dirty="0"/>
              <a:t>.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    S</a:t>
            </a:r>
            <a:r>
              <a:rPr lang="en-US" sz="2400" dirty="0"/>
              <a:t> : </a:t>
            </a:r>
            <a:r>
              <a:rPr lang="en-US" sz="2400" dirty="0" err="1"/>
              <a:t>Mengajak</a:t>
            </a:r>
            <a:r>
              <a:rPr lang="en-US" sz="2400" dirty="0"/>
              <a:t> </a:t>
            </a:r>
            <a:r>
              <a:rPr lang="en-US" sz="2400" dirty="0" err="1"/>
              <a:t>jemaat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Ibadah</a:t>
            </a:r>
            <a:r>
              <a:rPr lang="en-US" sz="2400" dirty="0"/>
              <a:t> , </a:t>
            </a:r>
            <a:r>
              <a:rPr lang="en-US" sz="2400" dirty="0" err="1"/>
              <a:t>merealisasikan</a:t>
            </a:r>
            <a:r>
              <a:rPr lang="en-US" sz="2400" dirty="0"/>
              <a:t> </a:t>
            </a:r>
            <a:r>
              <a:rPr lang="en-US" sz="2400" dirty="0" err="1"/>
              <a:t>lewat</a:t>
            </a:r>
            <a:r>
              <a:rPr lang="en-US" sz="2400" dirty="0"/>
              <a:t> </a:t>
            </a:r>
            <a:r>
              <a:rPr lang="en-US" sz="2400" dirty="0" err="1"/>
              <a:t>alamat</a:t>
            </a:r>
            <a:r>
              <a:rPr lang="en-US" sz="2400" dirty="0"/>
              <a:t> </a:t>
            </a:r>
            <a:r>
              <a:rPr lang="en-US" sz="2400" dirty="0" err="1"/>
              <a:t>kosan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     	</a:t>
            </a:r>
            <a:r>
              <a:rPr lang="en-US" sz="2400" dirty="0" err="1"/>
              <a:t>penitipan</a:t>
            </a:r>
            <a:r>
              <a:rPr lang="id-ID" sz="2400" dirty="0"/>
              <a:t> ke teman satu</a:t>
            </a:r>
            <a:r>
              <a:rPr lang="en-US" sz="2400" dirty="0"/>
              <a:t> </a:t>
            </a:r>
            <a:r>
              <a:rPr lang="id-ID" sz="2400" dirty="0"/>
              <a:t>kelas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6882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152" y="432719"/>
            <a:ext cx="10515600" cy="5285594"/>
          </a:xfrm>
        </p:spPr>
        <p:txBody>
          <a:bodyPr>
            <a:noAutofit/>
          </a:bodyPr>
          <a:lstStyle/>
          <a:p>
            <a:pPr lvl="0">
              <a:buFont typeface="Courier New" panose="02070309020205020404" pitchFamily="49" charset="0"/>
              <a:buChar char="o"/>
            </a:pPr>
            <a:r>
              <a:rPr lang="en-US" sz="2400" b="1" dirty="0"/>
              <a:t>K</a:t>
            </a:r>
            <a:r>
              <a:rPr lang="en-US" sz="2400" dirty="0"/>
              <a:t> :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kunjungan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jemaat</a:t>
            </a:r>
            <a:r>
              <a:rPr lang="en-US" sz="2400" dirty="0"/>
              <a:t> yang </a:t>
            </a:r>
            <a:r>
              <a:rPr lang="en-US" sz="2400" dirty="0" err="1"/>
              <a:t>sakit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berduka</a:t>
            </a:r>
            <a:r>
              <a:rPr lang="en-US" sz="2400" dirty="0"/>
              <a:t>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jemaat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mau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ibadah</a:t>
            </a:r>
            <a:r>
              <a:rPr lang="en-US" sz="2400" dirty="0"/>
              <a:t> </a:t>
            </a:r>
            <a:r>
              <a:rPr lang="en-US" sz="2400" dirty="0" err="1"/>
              <a:t>penghiburan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respon</a:t>
            </a:r>
            <a:r>
              <a:rPr lang="id-ID" sz="2400" dirty="0"/>
              <a:t> serta kurangnya follow up dari Diakonia sehingga terjadi miskom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b="1" dirty="0"/>
              <a:t>    S</a:t>
            </a:r>
            <a:r>
              <a:rPr lang="en-US" sz="2400" dirty="0"/>
              <a:t> : </a:t>
            </a:r>
            <a:r>
              <a:rPr lang="en-US" sz="2400" dirty="0" err="1"/>
              <a:t>Kunjungan</a:t>
            </a:r>
            <a:r>
              <a:rPr lang="en-US" sz="2400" dirty="0"/>
              <a:t> </a:t>
            </a:r>
            <a:r>
              <a:rPr lang="en-US" sz="2400" dirty="0" err="1"/>
              <a:t>dibantu</a:t>
            </a:r>
            <a:r>
              <a:rPr lang="en-US" sz="2400" dirty="0"/>
              <a:t> </a:t>
            </a:r>
            <a:r>
              <a:rPr lang="en-US" sz="2400" dirty="0" err="1"/>
              <a:t>bersama</a:t>
            </a:r>
            <a:r>
              <a:rPr lang="en-US" sz="2400" dirty="0"/>
              <a:t> </a:t>
            </a:r>
            <a:r>
              <a:rPr lang="en-US" sz="2400" dirty="0" err="1"/>
              <a:t>pengurus</a:t>
            </a:r>
            <a:r>
              <a:rPr lang="en-US" sz="2400" dirty="0"/>
              <a:t> lain </a:t>
            </a: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</a:t>
            </a:r>
            <a:r>
              <a:rPr lang="en-US" sz="2400" dirty="0" err="1"/>
              <a:t>Diakonia</a:t>
            </a:r>
            <a:r>
              <a:rPr lang="en-US" sz="2400" dirty="0"/>
              <a:t> </a:t>
            </a:r>
            <a:r>
              <a:rPr lang="en-US" sz="2400" dirty="0" err="1"/>
              <a:t>Sedangkan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dikunjungi</a:t>
            </a:r>
            <a:r>
              <a:rPr lang="en-US" sz="2400" dirty="0"/>
              <a:t> </a:t>
            </a:r>
            <a:r>
              <a:rPr lang="en-US" sz="2400" dirty="0" err="1"/>
              <a:t>dihubungi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SMS/CHAT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bertemu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id-ID" sz="2400" dirty="0"/>
              <a:t> dan lebih di follow up ke jemaat yang sakit</a:t>
            </a:r>
            <a:r>
              <a:rPr lang="en-US" sz="2400" dirty="0"/>
              <a:t>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K</a:t>
            </a:r>
            <a:r>
              <a:rPr lang="en-US" sz="2400" dirty="0"/>
              <a:t> : </a:t>
            </a:r>
            <a:r>
              <a:rPr lang="en-US" sz="2400" dirty="0" err="1"/>
              <a:t>Sulitnya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jadwal</a:t>
            </a:r>
            <a:r>
              <a:rPr lang="en-US" sz="2400" dirty="0"/>
              <a:t> </a:t>
            </a:r>
            <a:r>
              <a:rPr lang="en-US" sz="2400" dirty="0" err="1"/>
              <a:t>rapat</a:t>
            </a:r>
            <a:r>
              <a:rPr lang="en-US" sz="2400" dirty="0"/>
              <a:t> </a:t>
            </a:r>
            <a:r>
              <a:rPr lang="en-US" sz="2400" dirty="0" err="1"/>
              <a:t>rutin</a:t>
            </a:r>
            <a:r>
              <a:rPr lang="en-US" sz="2400" dirty="0"/>
              <a:t> </a:t>
            </a:r>
            <a:r>
              <a:rPr lang="en-US" sz="2400" dirty="0" err="1"/>
              <a:t>dikarenakan</a:t>
            </a:r>
            <a:r>
              <a:rPr lang="en-US" sz="2400" dirty="0"/>
              <a:t> </a:t>
            </a:r>
            <a:r>
              <a:rPr lang="en-US" sz="2400" dirty="0" err="1"/>
              <a:t>kesibukan</a:t>
            </a:r>
            <a:r>
              <a:rPr lang="en-US" sz="2400" dirty="0"/>
              <a:t> </a:t>
            </a:r>
            <a:r>
              <a:rPr lang="en-US" sz="2400" dirty="0" err="1"/>
              <a:t>masing-masing</a:t>
            </a:r>
            <a:r>
              <a:rPr lang="id-ID" sz="2400" dirty="0"/>
              <a:t> anggota Diakonia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b="1" dirty="0"/>
              <a:t>    S</a:t>
            </a:r>
            <a:r>
              <a:rPr lang="en-US" sz="2400" dirty="0"/>
              <a:t> : </a:t>
            </a:r>
            <a:r>
              <a:rPr lang="en-US" sz="2400" dirty="0" err="1"/>
              <a:t>Mencari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kosong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rapat</a:t>
            </a:r>
            <a:r>
              <a:rPr lang="en-US" sz="2400" dirty="0"/>
              <a:t> online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1145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1325563"/>
          </a:xfrm>
        </p:spPr>
        <p:txBody>
          <a:bodyPr/>
          <a:lstStyle/>
          <a:p>
            <a:r>
              <a:rPr lang="en-US" dirty="0"/>
              <a:t>5.Lampiran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706498"/>
              </p:ext>
            </p:extLst>
          </p:nvPr>
        </p:nvGraphicFramePr>
        <p:xfrm>
          <a:off x="6530145" y="1209817"/>
          <a:ext cx="5131973" cy="24899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0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636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PENGURUS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Hari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Target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Aktual 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Jumlah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4/28/2017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5/5/2017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5/12/2017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5/25/2017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8/1/2017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9/8/2017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9/15/2017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9/22/2017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9/29/2017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535271" y="3859306"/>
            <a:ext cx="5486400" cy="27163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129943"/>
              </p:ext>
            </p:extLst>
          </p:nvPr>
        </p:nvGraphicFramePr>
        <p:xfrm>
          <a:off x="6535271" y="4047565"/>
          <a:ext cx="5338481" cy="2366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811775"/>
              </p:ext>
            </p:extLst>
          </p:nvPr>
        </p:nvGraphicFramePr>
        <p:xfrm>
          <a:off x="1524000" y="388406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838200" y="3859306"/>
            <a:ext cx="5522259" cy="27163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227187"/>
              </p:ext>
            </p:extLst>
          </p:nvPr>
        </p:nvGraphicFramePr>
        <p:xfrm>
          <a:off x="717452" y="1195756"/>
          <a:ext cx="4628272" cy="2236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1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4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334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Jemaat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Hari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Target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Aktual 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Jumlah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28/04/2017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16%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05/05/2017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19%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12/05/2017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16%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25/05/2017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01/08/2017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08/09/2017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18%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15/09/2017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14%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22/09/2017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3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29/09/2017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3826367"/>
              </p:ext>
            </p:extLst>
          </p:nvPr>
        </p:nvGraphicFramePr>
        <p:xfrm>
          <a:off x="970672" y="4065562"/>
          <a:ext cx="5092504" cy="2391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17985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6.Rincian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Sie</a:t>
            </a:r>
            <a:r>
              <a:rPr lang="en-US" dirty="0"/>
              <a:t> </a:t>
            </a:r>
            <a:r>
              <a:rPr lang="en-US" dirty="0" err="1"/>
              <a:t>Diakonia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244030"/>
              </p:ext>
            </p:extLst>
          </p:nvPr>
        </p:nvGraphicFramePr>
        <p:xfrm>
          <a:off x="1842247" y="1825626"/>
          <a:ext cx="7785847" cy="47938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0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1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496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6.      LAPORAN KEUANGAN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799" marR="8862" marT="88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62" marR="8862" marT="8862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No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Keterangan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Jumlah kegiatan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Total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149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effectLst/>
                        </a:rPr>
                        <a:t>Konsumsi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Jumatan+perkap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8 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Rp.   72.600,00;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760" marR="8862" marT="886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3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>
                          <a:effectLst/>
                        </a:rPr>
                        <a:t>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Pd kamis dan jumatan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9x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Rp.   45.000,00;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760" marR="8862" marT="8862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 ( </a:t>
                      </a:r>
                      <a:r>
                        <a:rPr lang="en-US" sz="2000" u="none" strike="noStrike" dirty="0" err="1">
                          <a:effectLst/>
                        </a:rPr>
                        <a:t>perkap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180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>
                          <a:effectLst/>
                        </a:rPr>
                        <a:t>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Responsi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4x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Rp.   20.000,00;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760" marR="8862" marT="8862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328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>
                          <a:effectLst/>
                        </a:rPr>
                        <a:t>4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2000" u="none" strike="noStrike">
                          <a:effectLst/>
                        </a:rPr>
                        <a:t>Ulang tahun PMK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 dirty="0">
                          <a:effectLst/>
                        </a:rPr>
                        <a:t>Rp. 280.000,00;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760" marR="8862" marT="8862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7180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>
                          <a:effectLst/>
                        </a:rPr>
                        <a:t>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>
                          <a:effectLst/>
                        </a:rPr>
                        <a:t>total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60" marR="8862" marT="8862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 dirty="0">
                          <a:effectLst/>
                        </a:rPr>
                        <a:t>Rp. 417.600,00;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760" marR="8862" marT="8862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106">
                <a:tc>
                  <a:txBody>
                    <a:bodyPr/>
                    <a:lstStyle/>
                    <a:p>
                      <a:pPr algn="just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62" marR="8862" marT="88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62" marR="8862" marT="88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62" marR="8862" marT="88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62" marR="8862" marT="8862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70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24399"/>
            <a:ext cx="10515600" cy="1452563"/>
          </a:xfrm>
        </p:spPr>
        <p:txBody>
          <a:bodyPr/>
          <a:lstStyle/>
          <a:p>
            <a:pPr marL="0" indent="0" algn="ctr">
              <a:buNone/>
            </a:pPr>
            <a:r>
              <a:rPr lang="en-ID" sz="9600" b="1" dirty="0" err="1">
                <a:solidFill>
                  <a:srgbClr val="FF0000"/>
                </a:solidFill>
                <a:latin typeface="Blackadder ITC" panose="04020505051007020D02" pitchFamily="82" charset="0"/>
              </a:rPr>
              <a:t>terimakasih</a:t>
            </a:r>
            <a:endParaRPr lang="en-US" sz="9600" b="1" dirty="0">
              <a:solidFill>
                <a:srgbClr val="FF0000"/>
              </a:solidFill>
              <a:latin typeface="Blackadder ITC" panose="04020505051007020D02" pitchFamily="82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77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1232</Words>
  <Application>Microsoft Office PowerPoint</Application>
  <PresentationFormat>Widescreen</PresentationFormat>
  <Paragraphs>271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Baskerville Old Face</vt:lpstr>
      <vt:lpstr>Blackadder ITC</vt:lpstr>
      <vt:lpstr>Calibri</vt:lpstr>
      <vt:lpstr>Calibri Light</vt:lpstr>
      <vt:lpstr>Courier New</vt:lpstr>
      <vt:lpstr>Times New Roman</vt:lpstr>
      <vt:lpstr>Wingdings</vt:lpstr>
      <vt:lpstr>Office Theme</vt:lpstr>
      <vt:lpstr>SIE DIAKONIA</vt:lpstr>
      <vt:lpstr>1. Deskripsi Kerja</vt:lpstr>
      <vt:lpstr>2.Program Kerja yang Telah di Laksanakan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3.Program Kerja yang Sedang Dilaksanakan </vt:lpstr>
      <vt:lpstr>3.Program yang Akan Dilaksankan</vt:lpstr>
      <vt:lpstr>4.Kendala Dan Solusi</vt:lpstr>
      <vt:lpstr>PowerPoint Presentation</vt:lpstr>
      <vt:lpstr>5.Lampiran</vt:lpstr>
      <vt:lpstr>6.Rincian Biaya Sie Diakonia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DEVISI DIAKONIA</dc:title>
  <dc:creator>Asus</dc:creator>
  <cp:lastModifiedBy>Dina Stefani Purba</cp:lastModifiedBy>
  <cp:revision>21</cp:revision>
  <dcterms:created xsi:type="dcterms:W3CDTF">2017-09-29T16:23:36Z</dcterms:created>
  <dcterms:modified xsi:type="dcterms:W3CDTF">2017-09-30T13:04:56Z</dcterms:modified>
</cp:coreProperties>
</file>