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9" r:id="rId1"/>
  </p:sldMasterIdLst>
  <p:sldIdLst>
    <p:sldId id="256" r:id="rId2"/>
    <p:sldId id="257" r:id="rId3"/>
    <p:sldId id="283" r:id="rId4"/>
    <p:sldId id="259" r:id="rId5"/>
    <p:sldId id="269" r:id="rId6"/>
    <p:sldId id="270" r:id="rId7"/>
    <p:sldId id="272" r:id="rId8"/>
    <p:sldId id="271" r:id="rId9"/>
    <p:sldId id="274" r:id="rId10"/>
    <p:sldId id="273" r:id="rId11"/>
    <p:sldId id="260" r:id="rId12"/>
    <p:sldId id="280" r:id="rId13"/>
    <p:sldId id="277" r:id="rId14"/>
    <p:sldId id="276" r:id="rId15"/>
    <p:sldId id="261" r:id="rId16"/>
    <p:sldId id="287" r:id="rId17"/>
    <p:sldId id="281" r:id="rId18"/>
    <p:sldId id="28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30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5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4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75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4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8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4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07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454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2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30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3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11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737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91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8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41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3469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  <p:sldLayoutId id="21474839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Pleno</a:t>
            </a:r>
            <a:r>
              <a:rPr lang="en-US" dirty="0"/>
              <a:t>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330089"/>
          </a:xfrm>
        </p:spPr>
        <p:txBody>
          <a:bodyPr>
            <a:normAutofit/>
          </a:bodyPr>
          <a:lstStyle/>
          <a:p>
            <a:r>
              <a:rPr lang="en-US" sz="4000" dirty="0" err="1"/>
              <a:t>Sie</a:t>
            </a:r>
            <a:r>
              <a:rPr lang="en-US" sz="4000" dirty="0"/>
              <a:t> </a:t>
            </a:r>
            <a:r>
              <a:rPr lang="en-US" sz="4000" dirty="0" err="1"/>
              <a:t>Perlengkapan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911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DESKRIPSI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50865"/>
            <a:ext cx="8915400" cy="3777622"/>
          </a:xfrm>
        </p:spPr>
        <p:txBody>
          <a:bodyPr/>
          <a:lstStyle/>
          <a:p>
            <a:pPr lvl="1"/>
            <a:r>
              <a:rPr lang="en-US" sz="2800" dirty="0" err="1"/>
              <a:t>Menyediakan</a:t>
            </a:r>
            <a:r>
              <a:rPr lang="en-US" sz="2800" dirty="0"/>
              <a:t> </a:t>
            </a:r>
            <a:r>
              <a:rPr lang="en-US" sz="2800" dirty="0" err="1"/>
              <a:t>sarana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prasarana</a:t>
            </a:r>
            <a:r>
              <a:rPr lang="en-US" sz="2800" dirty="0"/>
              <a:t> </a:t>
            </a:r>
            <a:r>
              <a:rPr lang="en-US" sz="2800" dirty="0" err="1"/>
              <a:t>kebutuhan</a:t>
            </a:r>
            <a:r>
              <a:rPr lang="en-US" sz="2800" dirty="0"/>
              <a:t> PMK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ibadah</a:t>
            </a:r>
            <a:r>
              <a:rPr lang="en-US" sz="2800" dirty="0"/>
              <a:t> </a:t>
            </a:r>
            <a:r>
              <a:rPr lang="en-US" sz="2800" dirty="0" err="1"/>
              <a:t>maupun</a:t>
            </a:r>
            <a:r>
              <a:rPr lang="en-US" sz="2800" dirty="0"/>
              <a:t> </a:t>
            </a:r>
            <a:r>
              <a:rPr lang="en-US" sz="2800" dirty="0" err="1"/>
              <a:t>acara-acara</a:t>
            </a:r>
            <a:r>
              <a:rPr lang="en-US" sz="2800" dirty="0"/>
              <a:t> </a:t>
            </a:r>
            <a:r>
              <a:rPr lang="en-US" sz="2800" dirty="0" err="1"/>
              <a:t>lainnya</a:t>
            </a:r>
            <a:endParaRPr lang="en-US" sz="2800" dirty="0"/>
          </a:p>
          <a:p>
            <a:pPr lvl="1"/>
            <a:r>
              <a:rPr lang="en-US" sz="2800" dirty="0"/>
              <a:t> </a:t>
            </a:r>
            <a:r>
              <a:rPr lang="en-US" sz="2800" dirty="0" err="1"/>
              <a:t>Merawat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menjaga</a:t>
            </a:r>
            <a:r>
              <a:rPr lang="en-US" sz="2800" dirty="0"/>
              <a:t> </a:t>
            </a:r>
            <a:r>
              <a:rPr lang="en-US" sz="2800" dirty="0" err="1"/>
              <a:t>peralatan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perlengkapan</a:t>
            </a:r>
            <a:r>
              <a:rPr lang="en-US" sz="2800" dirty="0"/>
              <a:t> yang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PMK </a:t>
            </a:r>
            <a:r>
              <a:rPr lang="en-US" sz="2800" dirty="0" err="1"/>
              <a:t>Teknik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57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439" y="0"/>
            <a:ext cx="9905998" cy="1905000"/>
          </a:xfrm>
        </p:spPr>
        <p:txBody>
          <a:bodyPr>
            <a:normAutofit/>
          </a:bodyPr>
          <a:lstStyle/>
          <a:p>
            <a:r>
              <a:rPr lang="en-US" dirty="0"/>
              <a:t>PROKER YANG TELAH DILAKSANAKAN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426" y="1478102"/>
            <a:ext cx="9267629" cy="388077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200" b="1" dirty="0"/>
              <a:t>TIDAK ADA PROKER YANG SELESAI DI SELA PLENO 2 KE PLENO 3</a:t>
            </a:r>
          </a:p>
        </p:txBody>
      </p:sp>
    </p:spTree>
    <p:extLst>
      <p:ext uri="{BB962C8B-B14F-4D97-AF65-F5344CB8AC3E}">
        <p14:creationId xmlns:p14="http://schemas.microsoft.com/office/powerpoint/2010/main" val="77140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PROKER YANG SEDANG DILAKSANAKAN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295" y="830470"/>
            <a:ext cx="11083698" cy="5446765"/>
          </a:xfrm>
        </p:spPr>
        <p:txBody>
          <a:bodyPr>
            <a:noAutofit/>
          </a:bodyPr>
          <a:lstStyle/>
          <a:p>
            <a:pPr lvl="1"/>
            <a:r>
              <a:rPr lang="en-US" sz="2400" b="1" dirty="0" err="1"/>
              <a:t>Persiapan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dirty="0"/>
              <a:t> </a:t>
            </a:r>
            <a:r>
              <a:rPr lang="en-US" sz="2400" b="1" dirty="0" err="1"/>
              <a:t>Pemberesan</a:t>
            </a:r>
            <a:r>
              <a:rPr lang="en-US" sz="2400" b="1" dirty="0"/>
              <a:t> </a:t>
            </a:r>
            <a:r>
              <a:rPr lang="en-US" sz="2400" b="1" dirty="0" err="1"/>
              <a:t>Perlengkapan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PMK</a:t>
            </a:r>
            <a:endParaRPr lang="en-US" sz="2400" dirty="0"/>
          </a:p>
          <a:p>
            <a:pPr lvl="2"/>
            <a:r>
              <a:rPr lang="en-US" sz="2400" dirty="0" err="1"/>
              <a:t>Tujuan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Kegiatan</a:t>
            </a:r>
            <a:r>
              <a:rPr lang="en-US" sz="2400" dirty="0"/>
              <a:t> PMK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terlaksana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nyaman</a:t>
            </a:r>
            <a:r>
              <a:rPr lang="en-US" sz="2400" dirty="0"/>
              <a:t>.</a:t>
            </a:r>
          </a:p>
          <a:p>
            <a:pPr lvl="2"/>
            <a:r>
              <a:rPr lang="en-US" sz="2400" dirty="0" err="1"/>
              <a:t>Penanggung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Seksi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1762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8060"/>
            <a:ext cx="11054669" cy="4401736"/>
          </a:xfrm>
        </p:spPr>
        <p:txBody>
          <a:bodyPr>
            <a:normAutofit/>
          </a:bodyPr>
          <a:lstStyle/>
          <a:p>
            <a:pPr lvl="2"/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Persekutuan </a:t>
            </a:r>
            <a:r>
              <a:rPr lang="en-US" sz="2400" dirty="0" err="1"/>
              <a:t>Doa</a:t>
            </a:r>
            <a:r>
              <a:rPr lang="en-US" sz="2400" dirty="0"/>
              <a:t> </a:t>
            </a:r>
            <a:r>
              <a:rPr lang="en-US" sz="2400" dirty="0" err="1"/>
              <a:t>Kamis</a:t>
            </a:r>
            <a:r>
              <a:rPr lang="en-US" sz="2400" dirty="0"/>
              <a:t>			: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hari</a:t>
            </a:r>
            <a:r>
              <a:rPr lang="en-US" sz="2400" dirty="0"/>
              <a:t> </a:t>
            </a:r>
            <a:r>
              <a:rPr lang="en-US" sz="2400" dirty="0" err="1"/>
              <a:t>kamis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</a:t>
            </a:r>
            <a:r>
              <a:rPr lang="en-US" sz="2400" dirty="0" err="1"/>
              <a:t>Ibadah</a:t>
            </a:r>
            <a:r>
              <a:rPr lang="en-US" sz="2400" dirty="0"/>
              <a:t> </a:t>
            </a:r>
            <a:r>
              <a:rPr lang="en-US" sz="2400" dirty="0" err="1"/>
              <a:t>Jumatan</a:t>
            </a:r>
            <a:r>
              <a:rPr lang="en-US" sz="2400" dirty="0"/>
              <a:t>					: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hari</a:t>
            </a:r>
            <a:r>
              <a:rPr lang="en-US" sz="2400" dirty="0"/>
              <a:t> </a:t>
            </a:r>
            <a:r>
              <a:rPr lang="en-US" sz="2400" dirty="0" err="1"/>
              <a:t>jumat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Persekutuan </a:t>
            </a:r>
            <a:r>
              <a:rPr lang="en-US" sz="2400" dirty="0" err="1"/>
              <a:t>Doa</a:t>
            </a:r>
            <a:r>
              <a:rPr lang="en-US" sz="2400" dirty="0"/>
              <a:t> </a:t>
            </a:r>
            <a:r>
              <a:rPr lang="en-US" sz="2400" dirty="0" err="1"/>
              <a:t>Pagi</a:t>
            </a:r>
            <a:r>
              <a:rPr lang="en-US" sz="2400" dirty="0"/>
              <a:t>			: </a:t>
            </a:r>
            <a:r>
              <a:rPr lang="en-US" sz="2400" dirty="0" err="1"/>
              <a:t>bergantung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</a:t>
            </a:r>
            <a:r>
              <a:rPr lang="en-US" sz="2400" dirty="0" err="1"/>
              <a:t>doa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</a:t>
            </a:r>
            <a:r>
              <a:rPr lang="en-US" sz="2400" dirty="0" err="1"/>
              <a:t>Ibadah</a:t>
            </a:r>
            <a:r>
              <a:rPr lang="en-US" sz="2400" dirty="0"/>
              <a:t> Alumni - </a:t>
            </a:r>
            <a:r>
              <a:rPr lang="en-US" sz="2400" dirty="0" err="1"/>
              <a:t>Pra</a:t>
            </a:r>
            <a:r>
              <a:rPr lang="en-US" sz="2400" dirty="0"/>
              <a:t> Alumni	: </a:t>
            </a:r>
            <a:r>
              <a:rPr lang="en-US" sz="2400" dirty="0" err="1"/>
              <a:t>bergantung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</a:t>
            </a:r>
            <a:r>
              <a:rPr lang="en-US" sz="2400" dirty="0" err="1"/>
              <a:t>alpra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Persekutuan All KK</a:t>
            </a:r>
            <a:r>
              <a:rPr lang="id-ID" sz="2400" dirty="0"/>
              <a:t>D</a:t>
            </a:r>
            <a:r>
              <a:rPr lang="en-US" sz="2400" dirty="0"/>
              <a:t>			: </a:t>
            </a:r>
            <a:r>
              <a:rPr lang="en-US" sz="2400" dirty="0" err="1"/>
              <a:t>bergantung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KK</a:t>
            </a:r>
          </a:p>
          <a:p>
            <a:pPr marL="0" indent="0">
              <a:buNone/>
            </a:pPr>
            <a:r>
              <a:rPr lang="en-US" sz="2400" dirty="0"/>
              <a:t>		Persekutuan All KKL			: </a:t>
            </a:r>
            <a:r>
              <a:rPr lang="en-US" sz="2400" dirty="0" err="1"/>
              <a:t>bergantung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KK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099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373" y="1270946"/>
            <a:ext cx="9614767" cy="4924251"/>
          </a:xfrm>
        </p:spPr>
        <p:txBody>
          <a:bodyPr>
            <a:noAutofit/>
          </a:bodyPr>
          <a:lstStyle/>
          <a:p>
            <a:pPr lvl="2"/>
            <a:r>
              <a:rPr lang="en-US" sz="2400" b="1" dirty="0" err="1"/>
              <a:t>Indikator</a:t>
            </a:r>
            <a:r>
              <a:rPr lang="en-US" sz="2400" b="1" dirty="0"/>
              <a:t> </a:t>
            </a:r>
            <a:r>
              <a:rPr lang="en-US" sz="2400" b="1" dirty="0" err="1"/>
              <a:t>Keberhasilan</a:t>
            </a:r>
            <a:endParaRPr lang="en-US" sz="2400" b="1" dirty="0"/>
          </a:p>
          <a:p>
            <a:pPr marL="914400" lvl="2" indent="0">
              <a:buNone/>
            </a:pPr>
            <a:r>
              <a:rPr lang="en-US" sz="2400" dirty="0" err="1"/>
              <a:t>Perlengkapan</a:t>
            </a:r>
            <a:r>
              <a:rPr lang="en-US" sz="2400" dirty="0"/>
              <a:t> yang </a:t>
            </a:r>
            <a:r>
              <a:rPr lang="en-US" sz="2400" dirty="0" err="1"/>
              <a:t>dibutuhkan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PMK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tersedia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berfungsi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optimal.</a:t>
            </a:r>
          </a:p>
          <a:p>
            <a:pPr marL="914400" lvl="2" indent="0">
              <a:buNone/>
            </a:pPr>
            <a:r>
              <a:rPr lang="en-US" sz="2400" dirty="0" err="1"/>
              <a:t>Kegiatan</a:t>
            </a:r>
            <a:r>
              <a:rPr lang="en-US" sz="2400" dirty="0"/>
              <a:t> PMK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dimulai</a:t>
            </a:r>
            <a:r>
              <a:rPr lang="en-US" sz="2400" dirty="0"/>
              <a:t> </a:t>
            </a:r>
            <a:r>
              <a:rPr lang="en-US" sz="2400" i="1" dirty="0"/>
              <a:t>on time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berjalan</a:t>
            </a:r>
            <a:r>
              <a:rPr lang="en-US" sz="2400" dirty="0"/>
              <a:t> </a:t>
            </a:r>
            <a:r>
              <a:rPr lang="en-US" sz="2400" dirty="0" err="1"/>
              <a:t>lancar</a:t>
            </a:r>
            <a:r>
              <a:rPr lang="en-US" sz="2400" dirty="0"/>
              <a:t>.</a:t>
            </a:r>
          </a:p>
          <a:p>
            <a:pPr lvl="2"/>
            <a:r>
              <a:rPr lang="en-US" sz="2400" b="1" dirty="0" err="1"/>
              <a:t>Pencapaian</a:t>
            </a:r>
            <a:endParaRPr lang="en-US" sz="2400" b="1" dirty="0"/>
          </a:p>
          <a:p>
            <a:pPr marL="914400" lvl="2" indent="0">
              <a:buNone/>
            </a:pPr>
            <a:r>
              <a:rPr lang="en-US" sz="2400" dirty="0" err="1"/>
              <a:t>Disetiap</a:t>
            </a:r>
            <a:r>
              <a:rPr lang="en-US" sz="2400" dirty="0"/>
              <a:t> </a:t>
            </a:r>
            <a:r>
              <a:rPr lang="en-US" sz="2400" dirty="0" err="1"/>
              <a:t>ibadah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keterlambatan</a:t>
            </a:r>
            <a:endParaRPr lang="en-US" sz="2400" dirty="0"/>
          </a:p>
          <a:p>
            <a:pPr lvl="2"/>
            <a:r>
              <a:rPr lang="en-US" sz="2400" b="1" dirty="0" err="1"/>
              <a:t>Evaluasi</a:t>
            </a:r>
            <a:endParaRPr lang="en-US" sz="2400" b="1" dirty="0"/>
          </a:p>
          <a:p>
            <a:pPr lvl="2">
              <a:buFontTx/>
              <a:buChar char="-"/>
            </a:pPr>
            <a:r>
              <a:rPr lang="en-US" sz="2000" dirty="0"/>
              <a:t>IBADAH JUMATAN PERNAH DI SEMINAR SC KARENA LAPANGAN DIPAKAI FINAL VOLI KEGIATAN SECURITY TEL-U</a:t>
            </a:r>
          </a:p>
          <a:p>
            <a:pPr lvl="2">
              <a:buFontTx/>
              <a:buChar char="-"/>
            </a:pPr>
            <a:r>
              <a:rPr lang="en-US" sz="2000" dirty="0"/>
              <a:t>PD KAMIS PERNAH BERPINDAH DI GSG KARENA TERLAMBAT TAG KE BEM DAN DIPAKAI OLEH ASTACALA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-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persiapan</a:t>
            </a:r>
            <a:r>
              <a:rPr lang="en-US" sz="2400" dirty="0"/>
              <a:t>. Dan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ibadah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KK </a:t>
            </a:r>
            <a:r>
              <a:rPr lang="en-US" sz="2400" dirty="0" err="1"/>
              <a:t>cukup</a:t>
            </a:r>
            <a:r>
              <a:rPr lang="en-US" sz="2400" dirty="0"/>
              <a:t> minim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. Ada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ibadah</a:t>
            </a:r>
            <a:r>
              <a:rPr lang="en-US" sz="2400" dirty="0"/>
              <a:t> </a:t>
            </a:r>
            <a:r>
              <a:rPr lang="en-US" sz="2400" dirty="0" err="1"/>
              <a:t>selesai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4126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3" y="942797"/>
            <a:ext cx="9972261" cy="5388708"/>
          </a:xfrm>
        </p:spPr>
        <p:txBody>
          <a:bodyPr>
            <a:noAutofit/>
          </a:bodyPr>
          <a:lstStyle/>
          <a:p>
            <a:pPr lvl="1"/>
            <a:r>
              <a:rPr lang="en-US" sz="2400" b="1" dirty="0" err="1"/>
              <a:t>Peminjaman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Pengembalian</a:t>
            </a:r>
            <a:r>
              <a:rPr lang="en-US" sz="2400" b="1" dirty="0"/>
              <a:t> </a:t>
            </a:r>
            <a:r>
              <a:rPr lang="en-US" sz="2400" b="1" dirty="0" err="1"/>
              <a:t>Perlengkapan</a:t>
            </a:r>
            <a:r>
              <a:rPr lang="en-US" sz="2400" b="1" dirty="0"/>
              <a:t> PMK</a:t>
            </a:r>
            <a:endParaRPr lang="en-US" sz="2400" dirty="0"/>
          </a:p>
          <a:p>
            <a:pPr lvl="2"/>
            <a:r>
              <a:rPr lang="en-US" sz="2400" dirty="0" err="1"/>
              <a:t>Latar</a:t>
            </a:r>
            <a:r>
              <a:rPr lang="en-US" sz="2400" dirty="0"/>
              <a:t> </a:t>
            </a:r>
            <a:r>
              <a:rPr lang="en-US" sz="2400" dirty="0" err="1"/>
              <a:t>Belakang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i="1" dirty="0"/>
              <a:t>intern</a:t>
            </a:r>
            <a:r>
              <a:rPr lang="en-US" sz="2400" dirty="0"/>
              <a:t> PMK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yang </a:t>
            </a:r>
            <a:r>
              <a:rPr lang="en-US" sz="2400" dirty="0" err="1"/>
              <a:t>meminjam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PMK.</a:t>
            </a:r>
          </a:p>
          <a:p>
            <a:pPr lvl="2"/>
            <a:r>
              <a:rPr lang="en-US" sz="2400" dirty="0" err="1"/>
              <a:t>Tujuan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yang </a:t>
            </a:r>
            <a:r>
              <a:rPr lang="en-US" sz="2400" dirty="0" err="1"/>
              <a:t>dipinjam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dipertanggungjawabkan</a:t>
            </a:r>
            <a:r>
              <a:rPr lang="en-US" sz="2400" dirty="0"/>
              <a:t>.</a:t>
            </a:r>
          </a:p>
          <a:p>
            <a:pPr lvl="2"/>
            <a:r>
              <a:rPr lang="en-US" sz="2400" dirty="0" err="1"/>
              <a:t>Sasaran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Peminjaman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terkoordinir</a:t>
            </a:r>
            <a:r>
              <a:rPr lang="en-US" sz="2400" dirty="0"/>
              <a:t> 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.</a:t>
            </a:r>
          </a:p>
          <a:p>
            <a:pPr lvl="2"/>
            <a:r>
              <a:rPr lang="en-US" sz="2400" dirty="0" err="1"/>
              <a:t>Penanggung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Lusi</a:t>
            </a:r>
            <a:r>
              <a:rPr lang="en-US" sz="2400" dirty="0"/>
              <a:t> S </a:t>
            </a:r>
            <a:r>
              <a:rPr lang="en-US" sz="2400" dirty="0" err="1"/>
              <a:t>Silaban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9527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0653"/>
            <a:ext cx="9806609" cy="5287112"/>
          </a:xfrm>
        </p:spPr>
        <p:txBody>
          <a:bodyPr>
            <a:noAutofit/>
          </a:bodyPr>
          <a:lstStyle/>
          <a:p>
            <a:pPr lvl="2"/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Insidental</a:t>
            </a:r>
            <a:endParaRPr lang="en-US" sz="2400" dirty="0"/>
          </a:p>
          <a:p>
            <a:pPr lvl="2"/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yang </a:t>
            </a:r>
            <a:r>
              <a:rPr lang="en-US" sz="2400" dirty="0" err="1"/>
              <a:t>dipinjam</a:t>
            </a:r>
            <a:r>
              <a:rPr lang="en-US" sz="2400" dirty="0"/>
              <a:t> </a:t>
            </a:r>
            <a:r>
              <a:rPr lang="en-US" sz="2400" dirty="0" err="1"/>
              <a:t>dikembalikan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dicek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endParaRPr lang="en-US" sz="2400" dirty="0"/>
          </a:p>
          <a:p>
            <a:pPr lvl="2"/>
            <a:r>
              <a:rPr lang="en-US" sz="2400" dirty="0" err="1"/>
              <a:t>Pencapaian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Semua</a:t>
            </a:r>
            <a:r>
              <a:rPr lang="en-US" sz="2400" dirty="0"/>
              <a:t> data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terekap</a:t>
            </a:r>
            <a:endParaRPr lang="en-US" sz="2400" dirty="0"/>
          </a:p>
          <a:p>
            <a:pPr lvl="2"/>
            <a:r>
              <a:rPr lang="en-US" sz="2400" dirty="0" err="1"/>
              <a:t>Evaluasi</a:t>
            </a:r>
            <a:endParaRPr lang="en-US" sz="2400" dirty="0"/>
          </a:p>
          <a:p>
            <a:pPr marL="914400" lvl="2" indent="0">
              <a:buNone/>
            </a:pPr>
            <a:r>
              <a:rPr lang="en-US" sz="2000" dirty="0"/>
              <a:t>MASIH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pendataan</a:t>
            </a:r>
            <a:r>
              <a:rPr lang="en-US" sz="2400" dirty="0"/>
              <a:t> yang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waktunya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didata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pengambilan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pengembalian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471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7462"/>
            <a:ext cx="9972261" cy="5733143"/>
          </a:xfrm>
        </p:spPr>
        <p:txBody>
          <a:bodyPr>
            <a:normAutofit/>
          </a:bodyPr>
          <a:lstStyle/>
          <a:p>
            <a:pPr lvl="1"/>
            <a:r>
              <a:rPr lang="en-US" sz="2400" b="1" i="1" dirty="0"/>
              <a:t>Maintenance</a:t>
            </a:r>
            <a:r>
              <a:rPr lang="en-US" sz="2400" dirty="0"/>
              <a:t> </a:t>
            </a:r>
            <a:r>
              <a:rPr lang="en-US" sz="2400" b="1" dirty="0"/>
              <a:t>(</a:t>
            </a:r>
            <a:r>
              <a:rPr lang="en-US" sz="2400" b="1" dirty="0" err="1"/>
              <a:t>Pemeliharaan</a:t>
            </a:r>
            <a:r>
              <a:rPr lang="en-US" sz="2400" b="1" dirty="0"/>
              <a:t>) </a:t>
            </a:r>
            <a:r>
              <a:rPr lang="en-US" sz="2400" b="1" dirty="0" err="1"/>
              <a:t>Perlengkapan</a:t>
            </a:r>
            <a:r>
              <a:rPr lang="en-US" sz="2400" b="1" dirty="0"/>
              <a:t> PMK</a:t>
            </a:r>
            <a:endParaRPr lang="en-US" sz="2400" dirty="0"/>
          </a:p>
          <a:p>
            <a:pPr lvl="2"/>
            <a:r>
              <a:rPr lang="en-US" sz="2400" dirty="0" err="1"/>
              <a:t>Tujuan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Perlengkapan</a:t>
            </a:r>
            <a:r>
              <a:rPr lang="en-US" sz="2400" dirty="0"/>
              <a:t> PMK </a:t>
            </a:r>
            <a:r>
              <a:rPr lang="en-US" sz="2400" dirty="0" err="1"/>
              <a:t>tetap</a:t>
            </a:r>
            <a:r>
              <a:rPr lang="en-US" sz="2400" dirty="0"/>
              <a:t> </a:t>
            </a:r>
            <a:r>
              <a:rPr lang="en-US" sz="2400" dirty="0" err="1"/>
              <a:t>terjaga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kuantitasnya</a:t>
            </a:r>
            <a:r>
              <a:rPr lang="en-US" sz="2400" dirty="0"/>
              <a:t>.</a:t>
            </a:r>
          </a:p>
          <a:p>
            <a:pPr lvl="2"/>
            <a:r>
              <a:rPr lang="en-US" sz="2400" dirty="0" err="1"/>
              <a:t>Penanggung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Raja </a:t>
            </a:r>
            <a:r>
              <a:rPr lang="en-US" sz="2400" dirty="0" err="1"/>
              <a:t>Ingan</a:t>
            </a:r>
            <a:r>
              <a:rPr lang="en-US" sz="2400" dirty="0"/>
              <a:t> </a:t>
            </a:r>
            <a:r>
              <a:rPr lang="en-US" sz="2400" dirty="0" err="1"/>
              <a:t>Cio</a:t>
            </a:r>
            <a:endParaRPr lang="en-US" sz="2400" dirty="0"/>
          </a:p>
          <a:p>
            <a:pPr lvl="2"/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endParaRPr lang="en-US" sz="2400" dirty="0"/>
          </a:p>
          <a:p>
            <a:pPr lvl="2"/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sekali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minggu</a:t>
            </a:r>
            <a:r>
              <a:rPr lang="en-US" sz="2400" dirty="0"/>
              <a:t> </a:t>
            </a:r>
            <a:r>
              <a:rPr lang="en-US" sz="2400" dirty="0" err="1"/>
              <a:t>pertama</a:t>
            </a:r>
            <a:r>
              <a:rPr lang="en-US" sz="2400" dirty="0"/>
              <a:t>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ke-dua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hadir</a:t>
            </a:r>
            <a:r>
              <a:rPr lang="en-US" sz="2400" dirty="0"/>
              <a:t>,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dicari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bisa</a:t>
            </a:r>
            <a:r>
              <a:rPr lang="en-US" sz="2400" dirty="0"/>
              <a:t> di </a:t>
            </a:r>
            <a:r>
              <a:rPr lang="en-US" sz="2400" dirty="0" err="1"/>
              <a:t>hadiri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953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7677"/>
            <a:ext cx="9700591" cy="5374193"/>
          </a:xfrm>
        </p:spPr>
        <p:txBody>
          <a:bodyPr>
            <a:normAutofit/>
          </a:bodyPr>
          <a:lstStyle/>
          <a:p>
            <a:pPr lvl="2"/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kata lain </a:t>
            </a:r>
            <a:r>
              <a:rPr lang="en-US" sz="2400" dirty="0" err="1"/>
              <a:t>terjaga</a:t>
            </a:r>
            <a:r>
              <a:rPr lang="en-US" sz="2400" dirty="0"/>
              <a:t> </a:t>
            </a:r>
            <a:r>
              <a:rPr lang="en-US" sz="2400" dirty="0" err="1"/>
              <a:t>kehandalannya</a:t>
            </a:r>
            <a:r>
              <a:rPr lang="id-ID" sz="2400" dirty="0"/>
              <a:t> dan </a:t>
            </a:r>
            <a:r>
              <a:rPr lang="en-US" sz="2400" i="1" dirty="0"/>
              <a:t>maintenance </a:t>
            </a:r>
            <a:r>
              <a:rPr lang="en-US" sz="2400" dirty="0" err="1"/>
              <a:t>perlengkapan</a:t>
            </a:r>
            <a:r>
              <a:rPr lang="en-US" sz="2400" dirty="0"/>
              <a:t> PMK </a:t>
            </a:r>
            <a:r>
              <a:rPr lang="en-US" sz="2400" dirty="0" err="1"/>
              <a:t>terlaksana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jadwal</a:t>
            </a:r>
            <a:endParaRPr lang="en-US" sz="2400" dirty="0"/>
          </a:p>
          <a:p>
            <a:pPr lvl="2"/>
            <a:r>
              <a:rPr lang="en-US" sz="2400" dirty="0" err="1"/>
              <a:t>Pencapaian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Perlengkapann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terdata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dikelompokkan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pemakaian</a:t>
            </a:r>
            <a:endParaRPr lang="en-US" sz="2400" dirty="0"/>
          </a:p>
          <a:p>
            <a:pPr lvl="2"/>
            <a:r>
              <a:rPr lang="en-US" sz="2400" dirty="0" err="1"/>
              <a:t>Evaluasi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segi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. </a:t>
            </a:r>
            <a:r>
              <a:rPr lang="en-US" sz="2000" dirty="0"/>
              <a:t>BELUM ADA </a:t>
            </a:r>
            <a:r>
              <a:rPr lang="en-US" sz="20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MAINTENANCE SEMENJAK AWAL KULIAH SEMESTER GANJIL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783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PROKER YANG AKAN DILAKSANAKAN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41859"/>
            <a:ext cx="10243930" cy="5317953"/>
          </a:xfrm>
        </p:spPr>
        <p:txBody>
          <a:bodyPr>
            <a:noAutofit/>
          </a:bodyPr>
          <a:lstStyle/>
          <a:p>
            <a:pPr lvl="1"/>
            <a:r>
              <a:rPr lang="en-US" sz="2400" b="1" dirty="0"/>
              <a:t>Persekutuan </a:t>
            </a:r>
            <a:r>
              <a:rPr lang="en-US" sz="2400" b="1" dirty="0" err="1"/>
              <a:t>Doa</a:t>
            </a:r>
            <a:r>
              <a:rPr lang="en-US" sz="2400" b="1" dirty="0"/>
              <a:t> </a:t>
            </a:r>
            <a:r>
              <a:rPr lang="en-US" sz="2400" b="1" dirty="0" err="1"/>
              <a:t>Perkap</a:t>
            </a:r>
            <a:endParaRPr lang="en-US" sz="2400" dirty="0"/>
          </a:p>
          <a:p>
            <a:pPr lvl="2"/>
            <a:r>
              <a:rPr lang="en-US" sz="2400" dirty="0" err="1"/>
              <a:t>Tujuan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Mereview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</a:t>
            </a:r>
            <a:r>
              <a:rPr lang="en-US" sz="2400" dirty="0" err="1"/>
              <a:t>komitmen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dilaksanakan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tim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. </a:t>
            </a:r>
          </a:p>
          <a:p>
            <a:pPr marL="914400" lvl="2" indent="0">
              <a:buNone/>
            </a:pPr>
            <a:r>
              <a:rPr lang="en-US" sz="2400" dirty="0" err="1"/>
              <a:t>Menciptakan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 yang lain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melulu</a:t>
            </a:r>
            <a:r>
              <a:rPr lang="en-US" sz="2400" dirty="0"/>
              <a:t> </a:t>
            </a:r>
            <a:r>
              <a:rPr lang="en-US" sz="2400" dirty="0" err="1"/>
              <a:t>berhubungan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.</a:t>
            </a:r>
          </a:p>
          <a:p>
            <a:pPr lvl="2"/>
            <a:r>
              <a:rPr lang="en-US" sz="2400" dirty="0" err="1"/>
              <a:t>Penanggung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Seksi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815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264" y="1073111"/>
            <a:ext cx="9291353" cy="5290736"/>
          </a:xfrm>
        </p:spPr>
        <p:txBody>
          <a:bodyPr>
            <a:noAutofit/>
          </a:bodyPr>
          <a:lstStyle/>
          <a:p>
            <a:pPr lvl="2"/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PD </a:t>
            </a:r>
            <a:r>
              <a:rPr lang="en-US" sz="2400" dirty="0" err="1"/>
              <a:t>Perkap</a:t>
            </a:r>
            <a:r>
              <a:rPr lang="en-US" sz="2400" dirty="0"/>
              <a:t> I	: -</a:t>
            </a:r>
          </a:p>
          <a:p>
            <a:pPr marL="914400" lvl="2" indent="0">
              <a:buNone/>
            </a:pPr>
            <a:r>
              <a:rPr lang="en-US" sz="2400" dirty="0"/>
              <a:t>PD </a:t>
            </a:r>
            <a:r>
              <a:rPr lang="en-US" sz="2400" dirty="0" err="1"/>
              <a:t>Perkap</a:t>
            </a:r>
            <a:r>
              <a:rPr lang="en-US" sz="2400" dirty="0"/>
              <a:t> II	: -</a:t>
            </a:r>
          </a:p>
          <a:p>
            <a:pPr lvl="2"/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seksi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, 50% </a:t>
            </a:r>
            <a:r>
              <a:rPr lang="en-US" sz="2400" dirty="0" err="1"/>
              <a:t>tim</a:t>
            </a:r>
            <a:r>
              <a:rPr lang="en-US" sz="2400" dirty="0"/>
              <a:t> </a:t>
            </a:r>
            <a:r>
              <a:rPr lang="en-US" sz="2400" dirty="0" err="1"/>
              <a:t>perkap</a:t>
            </a:r>
            <a:r>
              <a:rPr lang="en-US" sz="2400" dirty="0"/>
              <a:t> </a:t>
            </a:r>
            <a:r>
              <a:rPr lang="en-US" sz="2400" dirty="0" err="1"/>
              <a:t>aktif</a:t>
            </a:r>
            <a:r>
              <a:rPr lang="en-US" sz="2400" dirty="0"/>
              <a:t>, </a:t>
            </a:r>
            <a:r>
              <a:rPr lang="id-ID" sz="2400" dirty="0"/>
              <a:t>alumni perkap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pengurus</a:t>
            </a:r>
            <a:r>
              <a:rPr lang="en-US" sz="2400" dirty="0"/>
              <a:t> </a:t>
            </a:r>
            <a:r>
              <a:rPr lang="en-US" sz="2400" dirty="0" err="1"/>
              <a:t>bidang</a:t>
            </a:r>
            <a:r>
              <a:rPr lang="en-US" sz="2400" dirty="0"/>
              <a:t> 1 </a:t>
            </a:r>
            <a:r>
              <a:rPr lang="en-US" sz="2400" dirty="0" err="1"/>
              <a:t>menghadiri</a:t>
            </a:r>
            <a:r>
              <a:rPr lang="en-US" sz="2400" dirty="0"/>
              <a:t> PD </a:t>
            </a:r>
            <a:r>
              <a:rPr lang="en-US" sz="2400" dirty="0" err="1"/>
              <a:t>perkap</a:t>
            </a:r>
            <a:endParaRPr lang="en-US" sz="2400" dirty="0"/>
          </a:p>
          <a:p>
            <a:pPr lvl="2"/>
            <a:r>
              <a:rPr lang="en-US" sz="2400" dirty="0" err="1"/>
              <a:t>Pencapaian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-</a:t>
            </a:r>
          </a:p>
          <a:p>
            <a:pPr lvl="2"/>
            <a:r>
              <a:rPr lang="en-US" sz="2400" dirty="0" err="1"/>
              <a:t>Evaluasi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-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1176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9133"/>
            <a:ext cx="9733722" cy="5660571"/>
          </a:xfrm>
        </p:spPr>
        <p:txBody>
          <a:bodyPr>
            <a:noAutofit/>
          </a:bodyPr>
          <a:lstStyle/>
          <a:p>
            <a:pPr lvl="2"/>
            <a:r>
              <a:rPr lang="en-US" sz="2400" b="1" dirty="0" err="1"/>
              <a:t>Pelatihan</a:t>
            </a:r>
            <a:r>
              <a:rPr lang="en-US" sz="2400" b="1" dirty="0"/>
              <a:t> </a:t>
            </a:r>
            <a:r>
              <a:rPr lang="en-US" sz="2400" b="1" dirty="0" err="1"/>
              <a:t>Perkap</a:t>
            </a:r>
            <a:r>
              <a:rPr lang="en-US" sz="2400" b="1" dirty="0"/>
              <a:t> </a:t>
            </a:r>
            <a:r>
              <a:rPr lang="en-US" sz="2400" b="1" dirty="0" err="1"/>
              <a:t>Kepanitiaan</a:t>
            </a:r>
            <a:endParaRPr lang="en-US" sz="2400" dirty="0"/>
          </a:p>
          <a:p>
            <a:pPr lvl="3"/>
            <a:r>
              <a:rPr lang="en-US" sz="2400" dirty="0" err="1"/>
              <a:t>Tujuan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divisi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	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	</a:t>
            </a:r>
            <a:r>
              <a:rPr lang="en-US" sz="2400" dirty="0" err="1"/>
              <a:t>kepanitiaan</a:t>
            </a:r>
            <a:r>
              <a:rPr lang="en-US" sz="2400" dirty="0"/>
              <a:t> PMK </a:t>
            </a:r>
            <a:r>
              <a:rPr lang="en-US" sz="2400" dirty="0" err="1"/>
              <a:t>dapat</a:t>
            </a:r>
            <a:r>
              <a:rPr lang="en-US" sz="2400" dirty="0"/>
              <a:t> 	</a:t>
            </a:r>
            <a:r>
              <a:rPr lang="en-US" sz="2400" dirty="0" err="1"/>
              <a:t>mengerti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menjaga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-	</a:t>
            </a:r>
            <a:r>
              <a:rPr lang="en-US" sz="2400" dirty="0" err="1"/>
              <a:t>alat</a:t>
            </a:r>
            <a:r>
              <a:rPr lang="en-US" sz="2400" dirty="0"/>
              <a:t> 	</a:t>
            </a:r>
            <a:r>
              <a:rPr lang="en-US" sz="2400" dirty="0" err="1"/>
              <a:t>perlengkapan</a:t>
            </a:r>
            <a:r>
              <a:rPr lang="en-US" sz="2400" dirty="0"/>
              <a:t> PMK.</a:t>
            </a:r>
          </a:p>
          <a:p>
            <a:pPr lvl="3"/>
            <a:r>
              <a:rPr lang="en-US" sz="2400" dirty="0" err="1"/>
              <a:t>Penanggung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Seksi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endParaRPr lang="en-US" sz="2400" dirty="0"/>
          </a:p>
          <a:p>
            <a:pPr lvl="3"/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endParaRPr lang="en-US" sz="2400" dirty="0"/>
          </a:p>
          <a:p>
            <a:pPr marL="914400" lvl="2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kepanitiaan</a:t>
            </a:r>
            <a:r>
              <a:rPr lang="en-US" sz="2400" dirty="0"/>
              <a:t> </a:t>
            </a:r>
            <a:r>
              <a:rPr lang="en-US" sz="2400" dirty="0" err="1"/>
              <a:t>berjalan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5905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3406"/>
            <a:ext cx="9362661" cy="4470399"/>
          </a:xfrm>
        </p:spPr>
        <p:txBody>
          <a:bodyPr>
            <a:noAutofit/>
          </a:bodyPr>
          <a:lstStyle/>
          <a:p>
            <a:pPr lvl="2"/>
            <a:r>
              <a:rPr lang="en-US" sz="2800" dirty="0" err="1"/>
              <a:t>Indikator</a:t>
            </a:r>
            <a:r>
              <a:rPr lang="en-US" sz="2800" dirty="0"/>
              <a:t> </a:t>
            </a:r>
            <a:r>
              <a:rPr lang="en-US" sz="2800" dirty="0" err="1"/>
              <a:t>Keberhasilan</a:t>
            </a:r>
            <a:endParaRPr lang="en-US" sz="2800" dirty="0"/>
          </a:p>
          <a:p>
            <a:pPr marL="914400" lvl="2" indent="0">
              <a:buNone/>
            </a:pPr>
            <a:r>
              <a:rPr lang="en-US" sz="2800" dirty="0"/>
              <a:t>Para </a:t>
            </a:r>
            <a:r>
              <a:rPr lang="en-US" sz="2800" dirty="0" err="1"/>
              <a:t>anggota</a:t>
            </a:r>
            <a:r>
              <a:rPr lang="en-US" sz="2800" dirty="0"/>
              <a:t> </a:t>
            </a:r>
            <a:r>
              <a:rPr lang="en-US" sz="2800" dirty="0" err="1"/>
              <a:t>divisi</a:t>
            </a:r>
            <a:r>
              <a:rPr lang="en-US" sz="2800" dirty="0"/>
              <a:t> </a:t>
            </a:r>
            <a:r>
              <a:rPr lang="en-US" sz="2800" dirty="0" err="1"/>
              <a:t>perlengkapan</a:t>
            </a:r>
            <a:r>
              <a:rPr lang="en-US" sz="2800" dirty="0"/>
              <a:t> </a:t>
            </a:r>
            <a:r>
              <a:rPr lang="en-US" sz="2800" dirty="0" err="1"/>
              <a:t>mengerti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alat-alat</a:t>
            </a:r>
            <a:r>
              <a:rPr lang="en-US" sz="2800" dirty="0"/>
              <a:t> </a:t>
            </a:r>
            <a:r>
              <a:rPr lang="en-US" sz="2800" dirty="0" err="1"/>
              <a:t>perlengkapan</a:t>
            </a:r>
            <a:r>
              <a:rPr lang="en-US" sz="2800" dirty="0"/>
              <a:t> PMK.</a:t>
            </a:r>
          </a:p>
          <a:p>
            <a:pPr marL="914400" lvl="2" indent="0">
              <a:buNone/>
            </a:pPr>
            <a:r>
              <a:rPr lang="en-US" sz="2800" dirty="0" err="1"/>
              <a:t>Pelatihan</a:t>
            </a:r>
            <a:r>
              <a:rPr lang="en-US" sz="2800" dirty="0"/>
              <a:t> </a:t>
            </a:r>
            <a:r>
              <a:rPr lang="en-US" sz="2800" dirty="0" err="1"/>
              <a:t>berjalan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jadwal</a:t>
            </a:r>
            <a:r>
              <a:rPr lang="en-US" sz="2800" dirty="0"/>
              <a:t> </a:t>
            </a:r>
            <a:r>
              <a:rPr lang="en-US" sz="2800" dirty="0" err="1"/>
              <a:t>permintaan</a:t>
            </a:r>
            <a:r>
              <a:rPr lang="en-US" sz="2800" dirty="0"/>
              <a:t> </a:t>
            </a:r>
            <a:r>
              <a:rPr lang="en-US" sz="2800" dirty="0" err="1"/>
              <a:t>kepanitiaan</a:t>
            </a:r>
            <a:r>
              <a:rPr lang="en-US" sz="2800" dirty="0"/>
              <a:t> PMK</a:t>
            </a:r>
          </a:p>
          <a:p>
            <a:pPr lvl="2"/>
            <a:r>
              <a:rPr lang="en-US" sz="2800" dirty="0" err="1"/>
              <a:t>Pencapaian</a:t>
            </a:r>
            <a:endParaRPr lang="en-US" sz="2800" dirty="0"/>
          </a:p>
          <a:p>
            <a:pPr marL="914400" lvl="2" indent="0">
              <a:buNone/>
            </a:pPr>
            <a:r>
              <a:rPr lang="en-US" sz="2800" dirty="0"/>
              <a:t>-</a:t>
            </a:r>
          </a:p>
          <a:p>
            <a:pPr lvl="2"/>
            <a:r>
              <a:rPr lang="en-US" sz="2800" dirty="0" err="1"/>
              <a:t>Evaluasi</a:t>
            </a:r>
            <a:endParaRPr lang="en-US" sz="2800" dirty="0"/>
          </a:p>
          <a:p>
            <a:pPr marL="914400" lvl="2" indent="0">
              <a:buNone/>
            </a:pPr>
            <a:r>
              <a:rPr lang="en-US" sz="2800" dirty="0"/>
              <a:t>-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0945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900" y="0"/>
            <a:ext cx="9905998" cy="1905000"/>
          </a:xfrm>
        </p:spPr>
        <p:txBody>
          <a:bodyPr/>
          <a:lstStyle/>
          <a:p>
            <a:r>
              <a:rPr lang="en-US" dirty="0"/>
              <a:t>LAPORAN KEUANGAN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78316"/>
              </p:ext>
            </p:extLst>
          </p:nvPr>
        </p:nvGraphicFramePr>
        <p:xfrm>
          <a:off x="185531" y="1512444"/>
          <a:ext cx="11834192" cy="5179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8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5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0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12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39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BULAN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PEMASUKAN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PENGELUARAN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SALDO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KETERANGAN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Oktober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Rp. 135.000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Saldo</a:t>
                      </a:r>
                      <a:r>
                        <a:rPr lang="en-US" sz="1100" dirty="0">
                          <a:effectLst/>
                        </a:rPr>
                        <a:t> = </a:t>
                      </a:r>
                      <a:r>
                        <a:rPr lang="en-US" sz="1100" dirty="0" err="1">
                          <a:effectLst/>
                        </a:rPr>
                        <a:t>pemasukan</a:t>
                      </a:r>
                      <a:r>
                        <a:rPr lang="en-US" sz="1100" dirty="0">
                          <a:effectLst/>
                        </a:rPr>
                        <a:t> – </a:t>
                      </a:r>
                      <a:r>
                        <a:rPr lang="en-US" sz="1100" dirty="0" err="1">
                          <a:effectLst/>
                        </a:rPr>
                        <a:t>pengeluaran</a:t>
                      </a:r>
                      <a:r>
                        <a:rPr lang="en-US" sz="1100" dirty="0">
                          <a:effectLst/>
                        </a:rPr>
                        <a:t>  =1.985.800-392.500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=1.593.300 (Dari April – September)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November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Rp</a:t>
                      </a:r>
                      <a:r>
                        <a:rPr lang="en-US" sz="1100" dirty="0">
                          <a:effectLst/>
                        </a:rPr>
                        <a:t>. 730.000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Rp</a:t>
                      </a:r>
                      <a:r>
                        <a:rPr lang="en-US" sz="1100" dirty="0">
                          <a:effectLst/>
                        </a:rPr>
                        <a:t>. 40.000  (</a:t>
                      </a:r>
                      <a:r>
                        <a:rPr lang="en-US" sz="1100" dirty="0" err="1">
                          <a:effectLst/>
                        </a:rPr>
                        <a:t>denda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sipma</a:t>
                      </a:r>
                      <a:r>
                        <a:rPr lang="en-US" sz="1100" dirty="0">
                          <a:effectLst/>
                        </a:rPr>
                        <a:t> 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Rp</a:t>
                      </a:r>
                      <a:r>
                        <a:rPr lang="en-US" sz="1100" dirty="0">
                          <a:effectLst/>
                        </a:rPr>
                        <a:t>. 701.100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3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Desember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Rp. 30.000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Rp. 1.700.000 (PMK 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Januari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Rp. 188.000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Rp</a:t>
                      </a:r>
                      <a:r>
                        <a:rPr lang="en-US" sz="1100" dirty="0">
                          <a:effectLst/>
                        </a:rPr>
                        <a:t>. 1.608.900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Rp.150.000(PMK)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Februari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Rp. 682.000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Rp. 729.400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6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Maret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 . 490.000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 . 2.116.300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April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 . 331.000 + 728.000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 .392.500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Mei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Rp. 188.000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Agustus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Rp</a:t>
                      </a:r>
                      <a:r>
                        <a:rPr lang="en-US" sz="1100" dirty="0">
                          <a:effectLst/>
                        </a:rPr>
                        <a:t>. 156.000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4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September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Rp</a:t>
                      </a:r>
                      <a:r>
                        <a:rPr lang="en-US" sz="1100" dirty="0">
                          <a:effectLst/>
                        </a:rPr>
                        <a:t>. 763.000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82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979" y="0"/>
            <a:ext cx="9905998" cy="1905000"/>
          </a:xfrm>
        </p:spPr>
        <p:txBody>
          <a:bodyPr/>
          <a:lstStyle/>
          <a:p>
            <a:r>
              <a:rPr lang="en-US" dirty="0"/>
              <a:t>LAPORAN TAMBAHAN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324" y="1087163"/>
            <a:ext cx="10958075" cy="5167863"/>
          </a:xfrm>
        </p:spPr>
        <p:txBody>
          <a:bodyPr>
            <a:normAutofit/>
          </a:bodyPr>
          <a:lstStyle/>
          <a:p>
            <a:r>
              <a:rPr lang="en-US" dirty="0"/>
              <a:t>DATA TENTANG KUNCI BELUM DI UPDATE LAGI</a:t>
            </a:r>
          </a:p>
          <a:p>
            <a:r>
              <a:rPr lang="en-US" sz="2400" dirty="0" err="1"/>
              <a:t>Sie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menambahkan</a:t>
            </a:r>
            <a:r>
              <a:rPr lang="en-US" sz="2400" dirty="0"/>
              <a:t>, </a:t>
            </a:r>
            <a:r>
              <a:rPr lang="en-US" sz="2400" dirty="0" err="1"/>
              <a:t>memperbaharui</a:t>
            </a:r>
            <a:r>
              <a:rPr lang="en-US" sz="2400" dirty="0"/>
              <a:t>, </a:t>
            </a:r>
            <a:r>
              <a:rPr lang="en-US" sz="2400" dirty="0" err="1"/>
              <a:t>memperbaiki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 di </a:t>
            </a:r>
            <a:r>
              <a:rPr lang="en-US" sz="2400" dirty="0" err="1"/>
              <a:t>sekre</a:t>
            </a:r>
            <a:r>
              <a:rPr lang="en-US" sz="2400" dirty="0"/>
              <a:t> PMK</a:t>
            </a:r>
          </a:p>
          <a:p>
            <a:r>
              <a:rPr lang="en-US" dirty="0"/>
              <a:t>SAMPAI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</a:t>
            </a:r>
            <a:r>
              <a:rPr lang="en-US" sz="2400" dirty="0" err="1"/>
              <a:t>perlengkapan</a:t>
            </a:r>
            <a:r>
              <a:rPr lang="en-US" sz="2400" dirty="0"/>
              <a:t> PMK MASIH </a:t>
            </a:r>
            <a:r>
              <a:rPr lang="en-US" sz="2400" dirty="0" err="1"/>
              <a:t>dipinjamkan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kepentingan</a:t>
            </a:r>
            <a:r>
              <a:rPr lang="en-US" sz="2400" dirty="0"/>
              <a:t> </a:t>
            </a:r>
            <a:r>
              <a:rPr lang="en-US" sz="2400" dirty="0" err="1"/>
              <a:t>ibadah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kepanitiaan</a:t>
            </a:r>
            <a:r>
              <a:rPr lang="en-US" sz="2400" dirty="0"/>
              <a:t> PMK </a:t>
            </a:r>
            <a:r>
              <a:rPr lang="en-US" sz="2400" dirty="0" err="1"/>
              <a:t>satu</a:t>
            </a:r>
            <a:r>
              <a:rPr lang="en-US" sz="2400" dirty="0"/>
              <a:t> Tel-U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mempertimbangkan</a:t>
            </a:r>
            <a:r>
              <a:rPr lang="en-US" sz="2400" dirty="0"/>
              <a:t> </a:t>
            </a:r>
            <a:r>
              <a:rPr lang="en-US" sz="2400" dirty="0" err="1"/>
              <a:t>prioritas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proker</a:t>
            </a:r>
            <a:r>
              <a:rPr lang="en-US" sz="2400" dirty="0"/>
              <a:t> PMK IT</a:t>
            </a:r>
          </a:p>
        </p:txBody>
      </p:sp>
    </p:spTree>
    <p:extLst>
      <p:ext uri="{BB962C8B-B14F-4D97-AF65-F5344CB8AC3E}">
        <p14:creationId xmlns:p14="http://schemas.microsoft.com/office/powerpoint/2010/main" val="2720063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Kendala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50" y="1562100"/>
            <a:ext cx="11589480" cy="4927916"/>
          </a:xfrm>
        </p:spPr>
        <p:txBody>
          <a:bodyPr>
            <a:normAutofit/>
          </a:bodyPr>
          <a:lstStyle/>
          <a:p>
            <a:r>
              <a:rPr lang="en-US" dirty="0"/>
              <a:t>LAPORAN KEUANGAN MASIH BELUM JELAS DAN PASTI KARENA NOTA DAN DOKUMENTASI MASIH BELUM LENGKAP</a:t>
            </a:r>
            <a:r>
              <a:rPr lang="en-US" sz="2400" b="1" dirty="0"/>
              <a:t> </a:t>
            </a:r>
          </a:p>
          <a:p>
            <a:r>
              <a:rPr lang="en-US" sz="2400" dirty="0" err="1"/>
              <a:t>Kurangnya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i="1" dirty="0"/>
              <a:t>miss </a:t>
            </a:r>
            <a:r>
              <a:rPr lang="en-US" sz="2400" dirty="0" err="1"/>
              <a:t>komunikasi</a:t>
            </a:r>
            <a:endParaRPr lang="en-US" sz="2400" dirty="0"/>
          </a:p>
          <a:p>
            <a:r>
              <a:rPr lang="en-US" sz="2400" b="1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permasalahan</a:t>
            </a:r>
            <a:r>
              <a:rPr lang="en-US" sz="2400" dirty="0"/>
              <a:t> </a:t>
            </a:r>
            <a:r>
              <a:rPr lang="en-US" sz="2400" dirty="0" err="1"/>
              <a:t>pribadi</a:t>
            </a:r>
            <a:r>
              <a:rPr lang="en-US" sz="2400" dirty="0"/>
              <a:t> yang </a:t>
            </a:r>
            <a:r>
              <a:rPr lang="en-US" sz="2400" dirty="0" err="1"/>
              <a:t>berdampak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kehadiran</a:t>
            </a:r>
            <a:endParaRPr lang="en-US" sz="2400" dirty="0"/>
          </a:p>
          <a:p>
            <a:r>
              <a:rPr lang="en-US" sz="2400" b="1" dirty="0"/>
              <a:t> </a:t>
            </a:r>
            <a:r>
              <a:rPr lang="en-US" sz="2400" dirty="0" err="1"/>
              <a:t>Kesibukan</a:t>
            </a:r>
            <a:r>
              <a:rPr lang="en-US" sz="2400" dirty="0"/>
              <a:t> </a:t>
            </a:r>
            <a:r>
              <a:rPr lang="en-US" sz="2400" dirty="0" err="1"/>
              <a:t>pribadi</a:t>
            </a:r>
            <a:r>
              <a:rPr lang="en-US" sz="2400" dirty="0"/>
              <a:t> yang </a:t>
            </a:r>
            <a:r>
              <a:rPr lang="en-US" sz="2400" dirty="0" err="1"/>
              <a:t>terkadang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di </a:t>
            </a:r>
            <a:r>
              <a:rPr lang="en-US" sz="2400" dirty="0" err="1"/>
              <a:t>divisi</a:t>
            </a:r>
            <a:endParaRPr lang="en-US" sz="2400" dirty="0"/>
          </a:p>
          <a:p>
            <a:r>
              <a:rPr lang="en-US" sz="2400" dirty="0"/>
              <a:t>MASIH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kejelasan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pengurus</a:t>
            </a:r>
            <a:r>
              <a:rPr lang="en-US" sz="2400" dirty="0"/>
              <a:t> Tel-U,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kebingungan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pendistribusian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PMK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jobdesk</a:t>
            </a:r>
            <a:r>
              <a:rPr lang="en-US" sz="2400" dirty="0"/>
              <a:t> </a:t>
            </a:r>
            <a:r>
              <a:rPr lang="en-US" sz="2400" dirty="0" err="1"/>
              <a:t>Logistik</a:t>
            </a:r>
            <a:r>
              <a:rPr lang="en-US" sz="2400" dirty="0"/>
              <a:t> PMK Tel-U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7277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470" y="1692807"/>
            <a:ext cx="9272104" cy="4546879"/>
          </a:xfrm>
        </p:spPr>
        <p:txBody>
          <a:bodyPr>
            <a:noAutofit/>
          </a:bodyPr>
          <a:lstStyle/>
          <a:p>
            <a:r>
              <a:rPr lang="en-US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SESEGERA MENGUMPULKAN SEMUA NOTA DAN PEMBUKUAN</a:t>
            </a:r>
          </a:p>
          <a:p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pribadi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masukan</a:t>
            </a:r>
            <a:r>
              <a:rPr lang="en-US" sz="2400" dirty="0"/>
              <a:t> agar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terabaikan</a:t>
            </a:r>
            <a:endParaRPr lang="en-US" sz="2400" dirty="0"/>
          </a:p>
          <a:p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jadwal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kedepan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mengatur</a:t>
            </a:r>
            <a:r>
              <a:rPr lang="en-US" sz="2400" dirty="0"/>
              <a:t> </a:t>
            </a:r>
            <a:r>
              <a:rPr lang="en-US" sz="2400" dirty="0" err="1"/>
              <a:t>ulang</a:t>
            </a:r>
            <a:r>
              <a:rPr lang="en-US" sz="2400" dirty="0"/>
              <a:t> </a:t>
            </a:r>
            <a:r>
              <a:rPr lang="en-US" sz="2400" dirty="0" err="1"/>
              <a:t>jadwal</a:t>
            </a:r>
            <a:r>
              <a:rPr lang="en-US" sz="2400" dirty="0"/>
              <a:t> yang </a:t>
            </a:r>
            <a:r>
              <a:rPr lang="en-US" sz="2400" dirty="0" err="1"/>
              <a:t>dimiliki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, </a:t>
            </a:r>
            <a:r>
              <a:rPr lang="en-US" sz="2400" dirty="0" err="1"/>
              <a:t>mengkesampingkan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mendadak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prioritas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endParaRPr lang="en-US" sz="2400" dirty="0"/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5470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1817</TotalTime>
  <Words>666</Words>
  <Application>Microsoft Office PowerPoint</Application>
  <PresentationFormat>Widescreen</PresentationFormat>
  <Paragraphs>158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Mesh</vt:lpstr>
      <vt:lpstr>Laporan Pleno 3</vt:lpstr>
      <vt:lpstr>DESKRIPSI KERJA</vt:lpstr>
      <vt:lpstr>PROKER YANG TELAH DILAKSANAKAN</vt:lpstr>
      <vt:lpstr>PROKER YANG SEDANG DILAKSANAKAN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PROKER YANG AKAN DILAKSANAKAN</vt:lpstr>
      <vt:lpstr>PowerPoint Presentation</vt:lpstr>
      <vt:lpstr>PowerPoint Presentation</vt:lpstr>
      <vt:lpstr>PowerPoint Presentation</vt:lpstr>
      <vt:lpstr>LAPORAN KEUANGAN</vt:lpstr>
      <vt:lpstr>LAPORAN TAMBAHAN</vt:lpstr>
      <vt:lpstr>Kendala</vt:lpstr>
      <vt:lpstr>Solusi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Pleno 1</dc:title>
  <dc:creator>stefennins</dc:creator>
  <cp:lastModifiedBy>Dina Stefani Purba</cp:lastModifiedBy>
  <cp:revision>76</cp:revision>
  <dcterms:created xsi:type="dcterms:W3CDTF">2017-02-02T18:01:00Z</dcterms:created>
  <dcterms:modified xsi:type="dcterms:W3CDTF">2017-09-30T09:46:43Z</dcterms:modified>
</cp:coreProperties>
</file>