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042091960727134E-2"/>
          <c:y val="3.9600636512168774E-2"/>
          <c:w val="0.92037766112569264"/>
          <c:h val="0.642226089548108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Pengurus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d\-mmm\-yy</c:formatCode>
                <c:ptCount val="9"/>
                <c:pt idx="0">
                  <c:v>42852</c:v>
                </c:pt>
                <c:pt idx="1">
                  <c:v>42859</c:v>
                </c:pt>
                <c:pt idx="2">
                  <c:v>42866</c:v>
                </c:pt>
                <c:pt idx="3">
                  <c:v>42971</c:v>
                </c:pt>
                <c:pt idx="4">
                  <c:v>42978</c:v>
                </c:pt>
                <c:pt idx="5">
                  <c:v>42985</c:v>
                </c:pt>
                <c:pt idx="6">
                  <c:v>42992</c:v>
                </c:pt>
                <c:pt idx="7">
                  <c:v>42999</c:v>
                </c:pt>
                <c:pt idx="8">
                  <c:v>43002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29</c:v>
                </c:pt>
                <c:pt idx="1">
                  <c:v>24</c:v>
                </c:pt>
                <c:pt idx="2">
                  <c:v>23</c:v>
                </c:pt>
                <c:pt idx="3">
                  <c:v>26</c:v>
                </c:pt>
                <c:pt idx="4">
                  <c:v>31</c:v>
                </c:pt>
                <c:pt idx="5">
                  <c:v>25</c:v>
                </c:pt>
                <c:pt idx="6">
                  <c:v>21</c:v>
                </c:pt>
                <c:pt idx="7">
                  <c:v>18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F-469B-9812-BA4DF144A5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Non-pengurus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d\-mmm\-yy</c:formatCode>
                <c:ptCount val="9"/>
                <c:pt idx="0">
                  <c:v>42852</c:v>
                </c:pt>
                <c:pt idx="1">
                  <c:v>42859</c:v>
                </c:pt>
                <c:pt idx="2">
                  <c:v>42866</c:v>
                </c:pt>
                <c:pt idx="3">
                  <c:v>42971</c:v>
                </c:pt>
                <c:pt idx="4">
                  <c:v>42978</c:v>
                </c:pt>
                <c:pt idx="5">
                  <c:v>42985</c:v>
                </c:pt>
                <c:pt idx="6">
                  <c:v>42992</c:v>
                </c:pt>
                <c:pt idx="7">
                  <c:v>42999</c:v>
                </c:pt>
                <c:pt idx="8">
                  <c:v>43002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21</c:v>
                </c:pt>
                <c:pt idx="1">
                  <c:v>38</c:v>
                </c:pt>
                <c:pt idx="2">
                  <c:v>32</c:v>
                </c:pt>
                <c:pt idx="3">
                  <c:v>58</c:v>
                </c:pt>
                <c:pt idx="4">
                  <c:v>37</c:v>
                </c:pt>
                <c:pt idx="5">
                  <c:v>28</c:v>
                </c:pt>
                <c:pt idx="6">
                  <c:v>27</c:v>
                </c:pt>
                <c:pt idx="7">
                  <c:v>20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EF-469B-9812-BA4DF144A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640937152"/>
        <c:axId val="-640936608"/>
      </c:barChart>
      <c:catAx>
        <c:axId val="-640937152"/>
        <c:scaling>
          <c:orientation val="minMax"/>
        </c:scaling>
        <c:delete val="0"/>
        <c:axPos val="b"/>
        <c:numFmt formatCode="d\-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40936608"/>
        <c:crosses val="autoZero"/>
        <c:auto val="0"/>
        <c:lblAlgn val="ctr"/>
        <c:lblOffset val="100"/>
        <c:noMultiLvlLbl val="0"/>
      </c:catAx>
      <c:valAx>
        <c:axId val="-64093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409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458675998833477"/>
          <c:y val="0.92538408757549817"/>
          <c:w val="0.4283573442208613"/>
          <c:h val="7.46159124245018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219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017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299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190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495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59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541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491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942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978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3255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9738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4015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472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6144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8338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2412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76D380D-8217-4A7B-B1BF-C810387AD50A}" type="datetimeFigureOut">
              <a:rPr lang="id-ID" smtClean="0"/>
              <a:t>30/09/2017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3EEA016-0F81-48BD-96A3-43D014BA6FE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954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523177" y="371669"/>
            <a:ext cx="9755187" cy="1138261"/>
          </a:xfrm>
        </p:spPr>
        <p:txBody>
          <a:bodyPr>
            <a:noAutofit/>
          </a:bodyPr>
          <a:lstStyle/>
          <a:p>
            <a:pPr algn="ctr"/>
            <a:r>
              <a:rPr lang="id-ID" sz="4400" dirty="0"/>
              <a:t>PLENO 3 </a:t>
            </a:r>
            <a:br>
              <a:rPr lang="id-ID" sz="4400" dirty="0"/>
            </a:br>
            <a:r>
              <a:rPr lang="id-ID" sz="4400" dirty="0"/>
              <a:t>DIVISI DOA 2016/2017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26397" y="1866435"/>
            <a:ext cx="9755187" cy="1259837"/>
          </a:xfrm>
        </p:spPr>
        <p:txBody>
          <a:bodyPr/>
          <a:lstStyle/>
          <a:p>
            <a:pPr algn="l">
              <a:tabLst>
                <a:tab pos="3683000" algn="l"/>
              </a:tabLst>
            </a:pP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Koordinator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tabLst>
                <a:tab pos="3683000" algn="l"/>
              </a:tabLst>
            </a:pPr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Edric Sunfresly Zalukhu           	(1104144018)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endParaRPr lang="id-ID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tabLst>
                <a:tab pos="3683000" algn="l"/>
              </a:tabLst>
            </a:pP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Anggota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tabLst>
                <a:tab pos="3683000" algn="l"/>
              </a:tabLst>
            </a:pPr>
            <a:r>
              <a:rPr lang="id-ID" altLang="id-ID" sz="2400" dirty="0">
                <a:solidFill>
                  <a:schemeClr val="tx1">
                    <a:lumMod val="85000"/>
                    <a:lumOff val="15000"/>
                  </a:schemeClr>
                </a:solidFill>
                <a:cs typeface="EucrosiaUPC" panose="02020603050405020304" pitchFamily="18" charset="-34"/>
              </a:rPr>
              <a:t>Weldi Gunawan Simanulang  	(1101150018)</a:t>
            </a:r>
            <a:endParaRPr lang="en-US" altLang="id-ID" sz="2400" dirty="0">
              <a:solidFill>
                <a:schemeClr val="tx1">
                  <a:lumMod val="85000"/>
                  <a:lumOff val="15000"/>
                </a:schemeClr>
              </a:solidFill>
              <a:cs typeface="EucrosiaUPC" panose="02020603050405020304" pitchFamily="18" charset="-34"/>
            </a:endParaRPr>
          </a:p>
          <a:p>
            <a:pPr algn="l">
              <a:tabLst>
                <a:tab pos="3683000" algn="l"/>
              </a:tabLst>
            </a:pPr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Sitda Leyna Munthe                  	                (1201150296)</a:t>
            </a:r>
          </a:p>
          <a:p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http://profil.victoralexandertan.com/wp/wp-content/uploads/2015/04/PMK-TE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715" y="417168"/>
            <a:ext cx="2250001" cy="3456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1371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1" y="381000"/>
            <a:ext cx="10396882" cy="622300"/>
          </a:xfrm>
        </p:spPr>
        <p:txBody>
          <a:bodyPr>
            <a:normAutofit/>
          </a:bodyPr>
          <a:lstStyle/>
          <a:p>
            <a:pPr algn="ctr"/>
            <a:r>
              <a:rPr lang="id-ID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Deskripsi Kerja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689100"/>
            <a:ext cx="12052299" cy="39243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dalam pelaksanaan Persekutuan Doa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dalam pelaksanaan Menara Doa dan Persekutuan Doa Pagi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dalam pelaksanaa Doa dan Puasa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melaksanakan Kontak Doa Pengurus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Menyediakan Pokok doa dan pendoa syafaat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menyediakan kertas doa pada PD Kamis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Bertanggung jawab mendoakan kertas doa jemaat PMK Telkom Engineering School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Beranggung jawabg melaksanakan Division Sharing pengurus PMK Telkom Engineering School</a:t>
            </a:r>
          </a:p>
          <a:p>
            <a:pPr marL="0" indent="0">
              <a:buNone/>
            </a:pPr>
            <a:endParaRPr lang="id-ID" sz="18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0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17701" y="2126897"/>
            <a:ext cx="7950200" cy="2178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Program </a:t>
            </a:r>
            <a:r>
              <a:rPr lang="en-US" sz="3600" dirty="0" err="1"/>
              <a:t>Kerja</a:t>
            </a:r>
            <a:r>
              <a:rPr lang="en-US" sz="3600" dirty="0"/>
              <a:t> yang </a:t>
            </a:r>
            <a:r>
              <a:rPr lang="en-US" sz="3600" dirty="0" err="1"/>
              <a:t>Telah</a:t>
            </a:r>
            <a:r>
              <a:rPr lang="en-US" sz="3600" dirty="0"/>
              <a:t> </a:t>
            </a:r>
            <a:r>
              <a:rPr lang="en-US" sz="3600" dirty="0" err="1"/>
              <a:t>Dilaksanakan</a:t>
            </a:r>
            <a:endParaRPr lang="en-US" sz="3600" dirty="0"/>
          </a:p>
          <a:p>
            <a:pPr marL="0" indent="0" algn="ctr">
              <a:buNone/>
            </a:pP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57455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56592" y="765865"/>
            <a:ext cx="10394707" cy="6092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Corbel" panose="020B0503020204020204" pitchFamily="34" charset="0"/>
              </a:rPr>
              <a:t>1. PD KAMIS</a:t>
            </a:r>
          </a:p>
          <a:p>
            <a:r>
              <a:rPr lang="en-US" sz="2400" dirty="0" err="1">
                <a:latin typeface="Corbel" panose="020B0503020204020204" pitchFamily="34" charset="0"/>
              </a:rPr>
              <a:t>Tujuan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kegiatan</a:t>
            </a:r>
            <a:endParaRPr lang="en-US" sz="2400" dirty="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id-ID" sz="2400" dirty="0">
                <a:latin typeface="Corbel" panose="020B0503020204020204" pitchFamily="34" charset="0"/>
              </a:rPr>
              <a:t>Tujuan Persekutuan Doa kamis adalah mewadai seluruh jemaat PMK Telkom Engineering School yang berkerinduan  untuk berkumpul,beribadah, dan memuji memuliakan nama Tuhan. </a:t>
            </a:r>
          </a:p>
          <a:p>
            <a:pPr marL="0" indent="0">
              <a:buNone/>
            </a:pPr>
            <a:r>
              <a:rPr lang="id-ID" sz="2400" dirty="0">
                <a:latin typeface="Corbel" panose="020B0503020204020204" pitchFamily="34" charset="0"/>
              </a:rPr>
              <a:t>Penanggung jawab :</a:t>
            </a:r>
          </a:p>
          <a:p>
            <a:pPr marL="0" indent="0">
              <a:buNone/>
            </a:pPr>
            <a:r>
              <a:rPr lang="id-ID" sz="2400" dirty="0">
                <a:latin typeface="Corbel" panose="020B0503020204020204" pitchFamily="34" charset="0"/>
              </a:rPr>
              <a:t>Edric s. Zalukhu</a:t>
            </a:r>
          </a:p>
          <a:p>
            <a:pPr marL="0" indent="0">
              <a:buNone/>
            </a:pPr>
            <a:r>
              <a:rPr lang="id-ID" sz="2400" dirty="0">
                <a:latin typeface="Corbel" panose="020B0503020204020204" pitchFamily="34" charset="0"/>
              </a:rPr>
              <a:t>Sitda Leyna Munthe</a:t>
            </a:r>
          </a:p>
          <a:p>
            <a:pPr marL="0" indent="0">
              <a:buNone/>
            </a:pPr>
            <a:r>
              <a:rPr lang="id-ID" altLang="id-ID" sz="2400" dirty="0">
                <a:latin typeface="Corbel" panose="020B0503020204020204" pitchFamily="34" charset="0"/>
                <a:cs typeface="EucrosiaUPC" panose="02020603050405020304" pitchFamily="18" charset="-34"/>
              </a:rPr>
              <a:t>Weldi Gunawan Simanulang</a:t>
            </a:r>
            <a:endParaRPr lang="id-ID" sz="2400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Corbel" panose="020B0503020204020204" pitchFamily="34" charset="0"/>
            </a:endParaRPr>
          </a:p>
          <a:p>
            <a:pPr>
              <a:buFontTx/>
              <a:buChar char="-"/>
            </a:pPr>
            <a:endParaRPr lang="en-US" sz="2400" dirty="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orbel" panose="020B0503020204020204" pitchFamily="34" charset="0"/>
              </a:rPr>
              <a:t>	</a:t>
            </a:r>
          </a:p>
          <a:p>
            <a:pPr marL="0" indent="0">
              <a:buNone/>
            </a:pPr>
            <a:endParaRPr lang="id-ID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99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741324"/>
              </p:ext>
            </p:extLst>
          </p:nvPr>
        </p:nvGraphicFramePr>
        <p:xfrm>
          <a:off x="0" y="140553"/>
          <a:ext cx="11698513" cy="4242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839899" y="4556782"/>
            <a:ext cx="10018713" cy="987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400" dirty="0">
                <a:latin typeface="Corbel" panose="020B0503020204020204" pitchFamily="34" charset="0"/>
              </a:rPr>
              <a:t>Tercapai jika kehadiran pengurus 50% atau 35 orang dan non pengurus 10% atau 60 orang</a:t>
            </a:r>
          </a:p>
          <a:p>
            <a:pPr marL="0" indent="0">
              <a:buNone/>
            </a:pPr>
            <a:endParaRPr lang="en-US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7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and Round Single Corner Rectangle 6"/>
          <p:cNvSpPr/>
          <p:nvPr/>
        </p:nvSpPr>
        <p:spPr>
          <a:xfrm flipH="1">
            <a:off x="6190343" y="1640114"/>
            <a:ext cx="4905828" cy="3106057"/>
          </a:xfrm>
          <a:prstGeom prst="snip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870857" y="410973"/>
            <a:ext cx="4905828" cy="3106057"/>
          </a:xfrm>
          <a:prstGeom prst="snip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6342743" y="1964001"/>
            <a:ext cx="49058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>
                <a:latin typeface="Corbel" panose="020B0503020204020204" pitchFamily="34" charset="0"/>
              </a:rPr>
              <a:t>solusi </a:t>
            </a:r>
            <a:r>
              <a:rPr lang="id-ID" sz="2400" dirty="0">
                <a:latin typeface="Corbel" panose="020B0503020204020204" pitchFamily="34" charset="0"/>
              </a:rPr>
              <a:t>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rbel" panose="020B0503020204020204" pitchFamily="34" charset="0"/>
              </a:rPr>
              <a:t>Mencari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judul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atau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tema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melalui</a:t>
            </a:r>
            <a:r>
              <a:rPr lang="en-US" sz="2400" dirty="0">
                <a:latin typeface="Corbel" panose="020B0503020204020204" pitchFamily="34" charset="0"/>
              </a:rPr>
              <a:t> internet </a:t>
            </a:r>
            <a:r>
              <a:rPr lang="en-US" sz="2400" dirty="0" err="1">
                <a:latin typeface="Corbel" panose="020B0503020204020204" pitchFamily="34" charset="0"/>
              </a:rPr>
              <a:t>maupun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pengalaman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pribadi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dan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kondisi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jemaat</a:t>
            </a:r>
            <a:r>
              <a:rPr lang="en-US" sz="2400" dirty="0">
                <a:latin typeface="Corbel" panose="020B0503020204020204" pitchFamily="34" charset="0"/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rbel" panose="020B0503020204020204" pitchFamily="34" charset="0"/>
              </a:rPr>
              <a:t>Mengingatkan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pj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untuk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mempublikasikan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sebelum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hari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senin</a:t>
            </a:r>
            <a:r>
              <a:rPr lang="en-US" sz="2400" dirty="0">
                <a:latin typeface="Corbel" panose="020B0503020204020204" pitchFamily="34" charset="0"/>
              </a:rPr>
              <a:t>.</a:t>
            </a:r>
          </a:p>
          <a:p>
            <a:pPr lvl="0"/>
            <a:endParaRPr lang="en-US" sz="2400" dirty="0">
              <a:latin typeface="Corbel" panose="020B05030202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d-ID" dirty="0">
              <a:latin typeface="Corbel" panose="020B05030202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3257" y="1054572"/>
            <a:ext cx="49058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</a:rPr>
              <a:t>Kendala 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rbel" panose="020B0503020204020204" pitchFamily="34" charset="0"/>
              </a:rPr>
              <a:t>Penentuan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tema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judul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dan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tujuan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sasaran</a:t>
            </a:r>
            <a:r>
              <a:rPr lang="en-US" sz="2400" dirty="0">
                <a:latin typeface="Corbel" panose="020B0503020204020204" pitchFamily="34" charset="0"/>
              </a:rPr>
              <a:t> yang </a:t>
            </a:r>
            <a:r>
              <a:rPr lang="en-US" sz="2400" dirty="0" err="1">
                <a:latin typeface="Corbel" panose="020B0503020204020204" pitchFamily="34" charset="0"/>
              </a:rPr>
              <a:t>kekurangan</a:t>
            </a:r>
            <a:r>
              <a:rPr lang="en-US" sz="2400" dirty="0">
                <a:latin typeface="Corbel" panose="020B0503020204020204" pitchFamily="34" charset="0"/>
              </a:rPr>
              <a:t> ide.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rbel" panose="020B0503020204020204" pitchFamily="34" charset="0"/>
              </a:rPr>
              <a:t>Terlambat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memberikan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publikasi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Tema</a:t>
            </a:r>
            <a:r>
              <a:rPr lang="en-US" sz="2400" dirty="0">
                <a:latin typeface="Corbel" panose="020B0503020204020204" pitchFamily="34" charset="0"/>
              </a:rPr>
              <a:t>, </a:t>
            </a:r>
            <a:r>
              <a:rPr lang="en-US" sz="2400" dirty="0" err="1">
                <a:latin typeface="Corbel" panose="020B0503020204020204" pitchFamily="34" charset="0"/>
              </a:rPr>
              <a:t>Judul</a:t>
            </a:r>
            <a:r>
              <a:rPr lang="en-US" sz="2400" dirty="0">
                <a:latin typeface="Corbel" panose="020B0503020204020204" pitchFamily="34" charset="0"/>
              </a:rPr>
              <a:t>, </a:t>
            </a:r>
            <a:r>
              <a:rPr lang="en-US" sz="2400" dirty="0" err="1">
                <a:latin typeface="Corbel" panose="020B0503020204020204" pitchFamily="34" charset="0"/>
              </a:rPr>
              <a:t>dan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Tujuan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</a:rPr>
              <a:t>sasaran</a:t>
            </a:r>
            <a:r>
              <a:rPr lang="en-US" sz="2400" dirty="0">
                <a:latin typeface="Corbel" panose="020B0503020204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704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2568" y="738052"/>
            <a:ext cx="10018713" cy="1752599"/>
          </a:xfrm>
        </p:spPr>
        <p:txBody>
          <a:bodyPr>
            <a:noAutofit/>
          </a:bodyPr>
          <a:lstStyle/>
          <a:p>
            <a:pPr lvl="1"/>
            <a:r>
              <a:rPr lang="id-ID" sz="2400" b="1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2. Menyediakan Pokok Doa</a:t>
            </a:r>
            <a:br>
              <a:rPr lang="id-ID" sz="2400" b="1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id-ID" sz="2400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Tujuan	: Mengumpulkan dan menyediakan pokok doa yang akan dibawakan pada saat ibadah (PD Kamis/ PD pagi/Ibadah Jumat), serta menentukan pendoa syafaat untuk ibadah jumat.</a:t>
            </a:r>
            <a:br>
              <a:rPr lang="id-ID" sz="2400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id-ID" sz="2400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Sasaran	: Seluruh jemaat PMK Telkom Engineering School</a:t>
            </a:r>
            <a:br>
              <a:rPr lang="id-ID" sz="2400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endParaRPr lang="id-ID" sz="2400" dirty="0">
              <a:latin typeface="Corbel" panose="020B0503020204020204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2567" y="2490651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Kordinator :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Edric s. Zalukhu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Sitda Leyna Munthe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Weldi Gunawan Simanulang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2566" y="4432661"/>
            <a:ext cx="10018713" cy="8382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b="1" dirty="0">
                <a:latin typeface="Corbel" panose="020B0503020204020204" pitchFamily="34" charset="0"/>
                <a:cs typeface="Times New Roman" panose="02020603050405020304" pitchFamily="18" charset="0"/>
              </a:rPr>
              <a:t>Indikator keberhasian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: telah terlaksana selama PD Kamis dan Jumatan berlangsung </a:t>
            </a:r>
          </a:p>
        </p:txBody>
      </p:sp>
    </p:spTree>
    <p:extLst>
      <p:ext uri="{BB962C8B-B14F-4D97-AF65-F5344CB8AC3E}">
        <p14:creationId xmlns:p14="http://schemas.microsoft.com/office/powerpoint/2010/main" val="55890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986971" y="1262743"/>
            <a:ext cx="4412343" cy="3439886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986971" y="1545771"/>
            <a:ext cx="44123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</a:rPr>
              <a:t>Kendala 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Keterlamabatan memberikan pokok doa kepada WL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Kurangnya minat Pengurus maupun jemaat menjadi pendoa Jumatan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d-ID" dirty="0"/>
          </a:p>
          <a:p>
            <a:endParaRPr lang="id-ID" dirty="0"/>
          </a:p>
        </p:txBody>
      </p:sp>
      <p:sp>
        <p:nvSpPr>
          <p:cNvPr id="6" name="Snip Diagonal Corner Rectangle 5"/>
          <p:cNvSpPr/>
          <p:nvPr/>
        </p:nvSpPr>
        <p:spPr>
          <a:xfrm flipH="1">
            <a:off x="6088742" y="1763486"/>
            <a:ext cx="4412343" cy="3439886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6088741" y="2341050"/>
            <a:ext cx="44123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</a:rPr>
              <a:t>solusi 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Lebih tepat waktu lagi memberikan pokok doa ke WL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Lebih mengajak lagi pengurus dan jemaat menjadi pendoa jumatan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78154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2568" y="738052"/>
            <a:ext cx="10018713" cy="1752599"/>
          </a:xfrm>
        </p:spPr>
        <p:txBody>
          <a:bodyPr>
            <a:noAutofit/>
          </a:bodyPr>
          <a:lstStyle/>
          <a:p>
            <a:pPr lvl="1"/>
            <a:r>
              <a:rPr lang="id-ID" sz="2400" b="1" dirty="0">
                <a:latin typeface="Corbel" panose="020B0503020204020204" pitchFamily="34" charset="0"/>
                <a:cs typeface="Times New Roman" panose="02020603050405020304" pitchFamily="18" charset="0"/>
              </a:rPr>
              <a:t>3. Mendoakan Pokok Doa Jemaat</a:t>
            </a:r>
            <a:br>
              <a:rPr lang="id-ID" sz="2400" b="1" dirty="0">
                <a:latin typeface="Corbel" panose="020B0503020204020204" pitchFamily="34" charset="0"/>
                <a:cs typeface="Times New Roman" panose="02020603050405020304" pitchFamily="18" charset="0"/>
              </a:rPr>
            </a:b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Tujuan		: Semua anggota Sie Doa dapat mendoakan setiap pergumulan anggota PMK Fakultas Teknik Informatika, Fakultas Teknik Industri, dan Fakultas Teknik Elektro.</a:t>
            </a:r>
            <a:br>
              <a:rPr lang="id-ID" sz="2400" dirty="0">
                <a:latin typeface="Corbel" panose="020B0503020204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endParaRPr lang="id-ID" sz="2400" dirty="0">
              <a:latin typeface="Corbel" panose="020B0503020204020204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2567" y="2490651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Kordinator :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Edric s. Zalukhu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Sitda Leyna Munthe</a:t>
            </a:r>
          </a:p>
          <a:p>
            <a:pPr algn="l"/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Weldi Gunawan Simanulang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2566" y="4432661"/>
            <a:ext cx="10018713" cy="8382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b="1" dirty="0">
                <a:latin typeface="Corbel" panose="020B0503020204020204" pitchFamily="34" charset="0"/>
              </a:rPr>
              <a:t>Indikator keberhasilan</a:t>
            </a:r>
            <a:r>
              <a:rPr lang="id-ID" sz="2400" dirty="0">
                <a:latin typeface="Corbel" panose="020B0503020204020204" pitchFamily="34" charset="0"/>
              </a:rPr>
              <a:t>	: Mendoakan pokok doa jemaat yang telah terkumpul disetiap minggunya secara rutin (setelah PD Kamis).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63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901700" y="1143000"/>
            <a:ext cx="4711700" cy="26162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1219200" y="1549400"/>
            <a:ext cx="4127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</a:rPr>
              <a:t>Kendala 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Kurangnya kontribusi jemaat terhadap pengisian kertas doa</a:t>
            </a:r>
          </a:p>
        </p:txBody>
      </p:sp>
      <p:sp>
        <p:nvSpPr>
          <p:cNvPr id="7" name="Round Diagonal Corner Rectangle 6"/>
          <p:cNvSpPr/>
          <p:nvPr/>
        </p:nvSpPr>
        <p:spPr>
          <a:xfrm flipH="1">
            <a:off x="5930900" y="1993900"/>
            <a:ext cx="4711700" cy="26162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6096000" y="2517170"/>
            <a:ext cx="4127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</a:rPr>
              <a:t>Solusi 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>
                <a:latin typeface="Corbel" panose="020B0503020204020204" pitchFamily="34" charset="0"/>
              </a:rPr>
              <a:t>Terus mengingatkan jemaat melalui bantuan WL untuk mengisi Kertas doa</a:t>
            </a:r>
          </a:p>
        </p:txBody>
      </p:sp>
    </p:spTree>
    <p:extLst>
      <p:ext uri="{BB962C8B-B14F-4D97-AF65-F5344CB8AC3E}">
        <p14:creationId xmlns:p14="http://schemas.microsoft.com/office/powerpoint/2010/main" val="396163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220" y="314486"/>
            <a:ext cx="98380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>
                <a:latin typeface="Corbel" panose="020B0503020204020204" pitchFamily="34" charset="0"/>
                <a:cs typeface="Times New Roman" panose="02020603050405020304" pitchFamily="18" charset="0"/>
              </a:rPr>
              <a:t>4. Division Sharing</a:t>
            </a:r>
          </a:p>
          <a:p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Tujuan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		: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Tujuan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dari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division sharing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untuk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dapat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menjadi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penghubung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dalam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menyelesaikan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permasalahan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yang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dihadapi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oleh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suatu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divisi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sebagai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wadah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untuk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mensharingkan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kendala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selama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kepengurusan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Sasaran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	: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Seluruh jemaat PMK Telkom Engineering School</a:t>
            </a:r>
          </a:p>
        </p:txBody>
      </p:sp>
      <p:sp>
        <p:nvSpPr>
          <p:cNvPr id="5" name="Rectangle 4"/>
          <p:cNvSpPr/>
          <p:nvPr/>
        </p:nvSpPr>
        <p:spPr>
          <a:xfrm>
            <a:off x="363220" y="2778286"/>
            <a:ext cx="9838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Sie doa telah melaksanakan 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sharing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dengan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 </a:t>
            </a:r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divisi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: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GB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Divisi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Diakonia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: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kamis</a:t>
            </a:r>
            <a:r>
              <a:rPr lang="en-GB" sz="2400" dirty="0">
                <a:latin typeface="Corbel" panose="020B0503020204020204" pitchFamily="34" charset="0"/>
                <a:cs typeface="Times New Roman" panose="02020603050405020304" pitchFamily="18" charset="0"/>
              </a:rPr>
              <a:t>,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28 September 2017</a:t>
            </a:r>
          </a:p>
        </p:txBody>
      </p:sp>
      <p:sp>
        <p:nvSpPr>
          <p:cNvPr id="6" name="Rectangle 5"/>
          <p:cNvSpPr/>
          <p:nvPr/>
        </p:nvSpPr>
        <p:spPr>
          <a:xfrm>
            <a:off x="363220" y="4274823"/>
            <a:ext cx="98380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>
                <a:latin typeface="Corbel" panose="020B0503020204020204" pitchFamily="34" charset="0"/>
                <a:cs typeface="Times New Roman" panose="02020603050405020304" pitchFamily="18" charset="0"/>
              </a:rPr>
              <a:t>Indikator keberhasilan </a:t>
            </a:r>
            <a:r>
              <a:rPr lang="id-ID" sz="2400" dirty="0">
                <a:latin typeface="Corbel" panose="020B0503020204020204" pitchFamily="34" charset="0"/>
                <a:cs typeface="Times New Roman" panose="02020603050405020304" pitchFamily="18" charset="0"/>
              </a:rPr>
              <a:t>: division sharing telah terlaksana sebanyak 1 kali </a:t>
            </a:r>
          </a:p>
        </p:txBody>
      </p:sp>
    </p:spTree>
    <p:extLst>
      <p:ext uri="{BB962C8B-B14F-4D97-AF65-F5344CB8AC3E}">
        <p14:creationId xmlns:p14="http://schemas.microsoft.com/office/powerpoint/2010/main" val="23517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1917701" y="2126897"/>
            <a:ext cx="7950200" cy="2178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Program </a:t>
            </a:r>
            <a:r>
              <a:rPr lang="en-US" sz="3600" dirty="0" err="1"/>
              <a:t>Kerja</a:t>
            </a:r>
            <a:r>
              <a:rPr lang="en-US" sz="3600" dirty="0"/>
              <a:t> yang </a:t>
            </a:r>
            <a:r>
              <a:rPr lang="id-ID" sz="3600" dirty="0"/>
              <a:t>akan</a:t>
            </a:r>
            <a:r>
              <a:rPr lang="en-US" sz="3600" dirty="0"/>
              <a:t> </a:t>
            </a:r>
            <a:r>
              <a:rPr lang="en-US" sz="3600" dirty="0" err="1"/>
              <a:t>Dilaksanakan</a:t>
            </a:r>
            <a:endParaRPr lang="en-US" sz="3600" dirty="0"/>
          </a:p>
          <a:p>
            <a:pPr marL="0" indent="0" algn="ctr">
              <a:buNone/>
            </a:pP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863659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31900" y="850900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1504950" y="1140767"/>
            <a:ext cx="207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PD Kamis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8100" y="1892300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/>
        </p:nvSpPr>
        <p:spPr>
          <a:xfrm>
            <a:off x="4121150" y="1997501"/>
            <a:ext cx="207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Menyiapkan Pokok Doa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64300" y="850899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TextBox 8"/>
          <p:cNvSpPr txBox="1"/>
          <p:nvPr/>
        </p:nvSpPr>
        <p:spPr>
          <a:xfrm>
            <a:off x="6464300" y="956102"/>
            <a:ext cx="261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Mendoakan Kertas Doa jemaat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64300" y="3038901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6737350" y="3144102"/>
            <a:ext cx="207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Division Sharing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1900" y="3038901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Box 14"/>
          <p:cNvSpPr txBox="1"/>
          <p:nvPr/>
        </p:nvSpPr>
        <p:spPr>
          <a:xfrm>
            <a:off x="1504950" y="3328767"/>
            <a:ext cx="207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Kontak Doa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48100" y="4210901"/>
            <a:ext cx="2616200" cy="1041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4121150" y="4500768"/>
            <a:ext cx="207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/>
              <a:t>Doa dan Puasa</a:t>
            </a:r>
          </a:p>
        </p:txBody>
      </p:sp>
      <p:pic>
        <p:nvPicPr>
          <p:cNvPr id="18" name="Picture 17" descr="http://profil.victoralexandertan.com/wp/wp-content/uploads/2015/04/PMK-TE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50" y="629500"/>
            <a:ext cx="2250001" cy="410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1893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151057" y="474506"/>
            <a:ext cx="3278443" cy="818324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Corbel" panose="020B0503020204020204" pitchFamily="34" charset="0"/>
              </a:rPr>
              <a:t>Kendala</a:t>
            </a:r>
            <a:r>
              <a:rPr lang="en-US" sz="24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rbel" panose="020B050302020402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rbel" panose="020B0503020204020204" pitchFamily="34" charset="0"/>
              </a:rPr>
              <a:t>Solusi</a:t>
            </a:r>
            <a:endParaRPr lang="en-US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354011" y="2023795"/>
            <a:ext cx="4342893" cy="304839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Sulitnya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antar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anggota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keterbatasan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waktu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waktu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masing-masing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masih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belum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teratur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0" y="1356330"/>
            <a:ext cx="4342893" cy="6674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orbel" panose="020B0503020204020204" pitchFamily="34" charset="0"/>
              </a:rPr>
              <a:t>Kendala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5050915" y="1879600"/>
            <a:ext cx="6747385" cy="35682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Saling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mengingatkan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lain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pentingnya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divisi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mengingatkan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tanggungjawab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bersama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Mengumpulkan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jadwal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kuliah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masing-masing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waktu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tepat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rapat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divisi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tanpa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mengganggu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cs typeface="Times New Roman" panose="02020603050405020304" pitchFamily="18" charset="0"/>
              </a:rPr>
              <a:t>kegiatan</a:t>
            </a:r>
            <a:r>
              <a:rPr lang="en-US" sz="2400" dirty="0">
                <a:latin typeface="Corbel" panose="020B0503020204020204" pitchFamily="34" charset="0"/>
                <a:cs typeface="Times New Roman" panose="02020603050405020304" pitchFamily="18" charset="0"/>
              </a:rPr>
              <a:t> yang lain</a:t>
            </a:r>
            <a:endParaRPr lang="id-ID" sz="2400" dirty="0"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6106604" y="1341775"/>
            <a:ext cx="4338674" cy="6674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orbel" panose="020B0503020204020204" pitchFamily="34" charset="0"/>
              </a:rPr>
              <a:t>Solusi</a:t>
            </a:r>
            <a:endParaRPr lang="en-US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15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 build="p"/>
      <p:bldP spid="10" grpId="0" build="p"/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101" y="2286000"/>
            <a:ext cx="5930899" cy="1151965"/>
          </a:xfrm>
        </p:spPr>
        <p:txBody>
          <a:bodyPr>
            <a:normAutofit/>
          </a:bodyPr>
          <a:lstStyle/>
          <a:p>
            <a:pPr algn="ctr"/>
            <a:r>
              <a:rPr lang="id-ID" sz="3600" dirty="0">
                <a:solidFill>
                  <a:schemeClr val="tx1"/>
                </a:solidFill>
                <a:latin typeface="Corbel" panose="020B0503020204020204" pitchFamily="34" charset="0"/>
              </a:rPr>
              <a:t>Sekian dari sie doa dan terima kasih</a:t>
            </a:r>
          </a:p>
        </p:txBody>
      </p:sp>
    </p:spTree>
    <p:extLst>
      <p:ext uri="{BB962C8B-B14F-4D97-AF65-F5344CB8AC3E}">
        <p14:creationId xmlns:p14="http://schemas.microsoft.com/office/powerpoint/2010/main" val="381337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84</TotalTime>
  <Words>426</Words>
  <Application>Microsoft Office PowerPoint</Application>
  <PresentationFormat>Widescreen</PresentationFormat>
  <Paragraphs>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SimHei</vt:lpstr>
      <vt:lpstr>Arial</vt:lpstr>
      <vt:lpstr>Corbel</vt:lpstr>
      <vt:lpstr>EucrosiaUPC</vt:lpstr>
      <vt:lpstr>Impact</vt:lpstr>
      <vt:lpstr>Times New Roman</vt:lpstr>
      <vt:lpstr>Wingdings</vt:lpstr>
      <vt:lpstr>Main Event</vt:lpstr>
      <vt:lpstr>PLENO 3  DIVISI DOA 2016/2017</vt:lpstr>
      <vt:lpstr>Deskripsi Kerja </vt:lpstr>
      <vt:lpstr>PowerPoint Presentation</vt:lpstr>
      <vt:lpstr>PowerPoint Presentation</vt:lpstr>
      <vt:lpstr>PowerPoint Presentation</vt:lpstr>
      <vt:lpstr>PowerPoint Presentation</vt:lpstr>
      <vt:lpstr>2. Menyediakan Pokok Doa Tujuan : Mengumpulkan dan menyediakan pokok doa yang akan dibawakan pada saat ibadah (PD Kamis/ PD pagi/Ibadah Jumat), serta menentukan pendoa syafaat untuk ibadah jumat. Sasaran : Seluruh jemaat PMK Telkom Engineering School </vt:lpstr>
      <vt:lpstr>PowerPoint Presentation</vt:lpstr>
      <vt:lpstr>3. Mendoakan Pokok Doa Jemaat Tujuan  : Semua anggota Sie Doa dapat mendoakan setiap pergumulan anggota PMK Fakultas Teknik Informatika, Fakultas Teknik Industri, dan Fakultas Teknik Elektro. </vt:lpstr>
      <vt:lpstr>PowerPoint Presentation</vt:lpstr>
      <vt:lpstr>PowerPoint Presentation</vt:lpstr>
      <vt:lpstr>PowerPoint Presentation</vt:lpstr>
      <vt:lpstr>PowerPoint Presentation</vt:lpstr>
      <vt:lpstr>Kendala dan Solusi</vt:lpstr>
      <vt:lpstr>Sekian dari sie doa dan 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PLENO 3  DIVISI DOA 2016/2017</dc:title>
  <dc:creator>8</dc:creator>
  <cp:lastModifiedBy>Dina Stefani Purba</cp:lastModifiedBy>
  <cp:revision>12</cp:revision>
  <dcterms:created xsi:type="dcterms:W3CDTF">2017-09-28T09:53:09Z</dcterms:created>
  <dcterms:modified xsi:type="dcterms:W3CDTF">2017-09-30T09:44:26Z</dcterms:modified>
</cp:coreProperties>
</file>