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0"/>
  </p:notesMasterIdLst>
  <p:sldIdLst>
    <p:sldId id="256" r:id="rId2"/>
    <p:sldId id="257" r:id="rId3"/>
    <p:sldId id="259" r:id="rId4"/>
    <p:sldId id="262" r:id="rId5"/>
    <p:sldId id="263" r:id="rId6"/>
    <p:sldId id="261" r:id="rId7"/>
    <p:sldId id="264" r:id="rId8"/>
    <p:sldId id="266" r:id="rId9"/>
    <p:sldId id="265" r:id="rId10"/>
    <p:sldId id="267" r:id="rId11"/>
    <p:sldId id="258" r:id="rId12"/>
    <p:sldId id="260" r:id="rId13"/>
    <p:sldId id="268" r:id="rId14"/>
    <p:sldId id="269" r:id="rId15"/>
    <p:sldId id="273" r:id="rId16"/>
    <p:sldId id="270" r:id="rId17"/>
    <p:sldId id="271" r:id="rId18"/>
    <p:sldId id="272" r:id="rId1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3A00"/>
    <a:srgbClr val="CE0259"/>
    <a:srgbClr val="FFC901"/>
    <a:srgbClr val="5EEC3C"/>
    <a:srgbClr val="6C1A00"/>
    <a:srgbClr val="003296"/>
    <a:srgbClr val="E39A39"/>
    <a:srgbClr val="FE9202"/>
    <a:srgbClr val="FEA402"/>
    <a:srgbClr val="D68B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816" y="-222"/>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6D614C-23B1-4D4E-B46F-68D53D31CFD8}" type="datetimeFigureOut">
              <a:rPr lang="en-US" smtClean="0"/>
              <a:t>9/30/2017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BEB61A-C1A1-407B-991F-FC678160CF9C}" type="slidenum">
              <a:rPr lang="en-US" smtClean="0"/>
              <a:t>‹#›</a:t>
            </a:fld>
            <a:endParaRPr lang="en-US"/>
          </a:p>
        </p:txBody>
      </p:sp>
    </p:spTree>
    <p:extLst>
      <p:ext uri="{BB962C8B-B14F-4D97-AF65-F5344CB8AC3E}">
        <p14:creationId xmlns:p14="http://schemas.microsoft.com/office/powerpoint/2010/main" val="1344236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350B06-B074-48FC-8CFD-53D2CD8FB95F}" type="slidenum">
              <a:rPr lang="en-US" smtClean="0"/>
              <a:t>12</a:t>
            </a:fld>
            <a:endParaRPr lang="en-US"/>
          </a:p>
        </p:txBody>
      </p:sp>
    </p:spTree>
    <p:extLst>
      <p:ext uri="{BB962C8B-B14F-4D97-AF65-F5344CB8AC3E}">
        <p14:creationId xmlns:p14="http://schemas.microsoft.com/office/powerpoint/2010/main" val="39513955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59784" y="2877160"/>
            <a:ext cx="7787955" cy="1374345"/>
          </a:xfrm>
          <a:noFill/>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1059784" y="2113635"/>
            <a:ext cx="7787955" cy="610820"/>
          </a:xfrm>
        </p:spPr>
        <p:txBody>
          <a:bodyPr>
            <a:normAutofit/>
          </a:bodyPr>
          <a:lstStyle>
            <a:lvl1pPr marL="0" indent="0" algn="r">
              <a:buNone/>
              <a:defRPr sz="2800" b="0" i="0">
                <a:solidFill>
                  <a:srgbClr val="1D3A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9/30/2017</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281175"/>
            <a:ext cx="8246070" cy="610820"/>
          </a:xfrm>
        </p:spPr>
        <p:txBody>
          <a:bodyPr>
            <a:normAutofit/>
          </a:bodyPr>
          <a:lstStyle>
            <a:lvl1pPr algn="r">
              <a:defRPr sz="3600" baseline="0">
                <a:solidFill>
                  <a:srgbClr val="CE0259"/>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6" y="1044700"/>
            <a:ext cx="8246070" cy="3817626"/>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28720" y="281175"/>
            <a:ext cx="6719019" cy="572644"/>
          </a:xfrm>
        </p:spPr>
        <p:txBody>
          <a:bodyPr>
            <a:normAutofit/>
          </a:bodyPr>
          <a:lstStyle>
            <a:lvl1pPr algn="l">
              <a:defRPr sz="3600">
                <a:solidFill>
                  <a:srgbClr val="CE0259"/>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128720" y="1044701"/>
            <a:ext cx="6719019" cy="3663766"/>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9/30/2017</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1670" y="128470"/>
            <a:ext cx="8093365" cy="916230"/>
          </a:xfrm>
        </p:spPr>
        <p:txBody>
          <a:bodyPr>
            <a:normAutofit/>
          </a:bodyPr>
          <a:lstStyle>
            <a:lvl1pPr algn="r">
              <a:defRPr sz="3600" baseline="0">
                <a:solidFill>
                  <a:srgbClr val="CE0259"/>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80" y="1502815"/>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80" y="1975212"/>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1" y="1502815"/>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1" y="1975212"/>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9/30/2017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9/30/2017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9/30/2017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9A43CD99-F2E1-4CD6-B8F9-1546AF83D9C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918306"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9/30/2017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01E9EDAA-6722-42D1-AAE2-43AD13010A1A}"/>
              </a:ext>
            </a:extLst>
          </p:cNvPr>
          <p:cNvSpPr txBox="1"/>
          <p:nvPr userDrawn="1"/>
        </p:nvSpPr>
        <p:spPr>
          <a:xfrm>
            <a:off x="-9150" y="5213747"/>
            <a:ext cx="8389625" cy="523220"/>
          </a:xfrm>
          <a:prstGeom prst="rect">
            <a:avLst/>
          </a:prstGeom>
          <a:noFill/>
        </p:spPr>
        <p:txBody>
          <a:bodyPr wrap="square" rtlCol="0">
            <a:spAutoFit/>
          </a:bodyPr>
          <a:lstStyle/>
          <a:p>
            <a:r>
              <a:rPr lang="en-US" sz="1400">
                <a:solidFill>
                  <a:schemeClr val="bg1">
                    <a:lumMod val="65000"/>
                  </a:schemeClr>
                </a:solidFill>
              </a:rPr>
              <a:t>This presentation uses a free template provided by FPPT.com</a:t>
            </a:r>
          </a:p>
          <a:p>
            <a:r>
              <a:rPr lang="en-US" sz="140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08475" y="2877160"/>
            <a:ext cx="5039264" cy="1374345"/>
          </a:xfrm>
        </p:spPr>
        <p:txBody>
          <a:bodyPr>
            <a:normAutofit/>
          </a:bodyPr>
          <a:lstStyle/>
          <a:p>
            <a:pPr marL="0" indent="0" algn="ctr"/>
            <a:r>
              <a:rPr lang="id-ID" sz="1600" b="1" dirty="0">
                <a:solidFill>
                  <a:srgbClr val="002060"/>
                </a:solidFill>
                <a:latin typeface="Times New Roman" panose="02020603050405020304" pitchFamily="18" charset="0"/>
                <a:cs typeface="Times New Roman" panose="02020603050405020304" pitchFamily="18" charset="0"/>
              </a:rPr>
              <a:t>Kordinator : Riztan Anggitya Sihombing (1201144134)</a:t>
            </a:r>
            <a:br>
              <a:rPr lang="id-ID" sz="1600" b="1" dirty="0">
                <a:solidFill>
                  <a:srgbClr val="002060"/>
                </a:solidFill>
                <a:latin typeface="Times New Roman" panose="02020603050405020304" pitchFamily="18" charset="0"/>
                <a:cs typeface="Times New Roman" panose="02020603050405020304" pitchFamily="18" charset="0"/>
              </a:rPr>
            </a:br>
            <a:r>
              <a:rPr lang="id-ID" sz="1600" b="1" dirty="0">
                <a:solidFill>
                  <a:srgbClr val="002060"/>
                </a:solidFill>
                <a:latin typeface="Times New Roman" panose="02020603050405020304" pitchFamily="18" charset="0"/>
                <a:cs typeface="Times New Roman" panose="02020603050405020304" pitchFamily="18" charset="0"/>
              </a:rPr>
              <a:t>Anggota: Elroy Yehezkial (120215004)</a:t>
            </a:r>
            <a:br>
              <a:rPr lang="id-ID" sz="1600" b="1" dirty="0">
                <a:solidFill>
                  <a:srgbClr val="002060"/>
                </a:solidFill>
                <a:latin typeface="Times New Roman" panose="02020603050405020304" pitchFamily="18" charset="0"/>
                <a:cs typeface="Times New Roman" panose="02020603050405020304" pitchFamily="18" charset="0"/>
              </a:rPr>
            </a:br>
            <a:r>
              <a:rPr lang="id-ID" sz="1600" b="1" dirty="0">
                <a:solidFill>
                  <a:srgbClr val="002060"/>
                </a:solidFill>
                <a:latin typeface="Times New Roman" panose="02020603050405020304" pitchFamily="18" charset="0"/>
                <a:cs typeface="Times New Roman" panose="02020603050405020304" pitchFamily="18" charset="0"/>
              </a:rPr>
              <a:t>Gloria Sekinah (1101154585)</a:t>
            </a:r>
            <a:br>
              <a:rPr lang="id-ID" sz="1600" b="1" dirty="0">
                <a:solidFill>
                  <a:srgbClr val="002060"/>
                </a:solidFill>
                <a:latin typeface="Times New Roman" panose="02020603050405020304" pitchFamily="18" charset="0"/>
                <a:cs typeface="Times New Roman" panose="02020603050405020304" pitchFamily="18" charset="0"/>
              </a:rPr>
            </a:br>
            <a:r>
              <a:rPr lang="id-ID" sz="1600" b="1" dirty="0">
                <a:solidFill>
                  <a:srgbClr val="002060"/>
                </a:solidFill>
                <a:latin typeface="Times New Roman" panose="02020603050405020304" pitchFamily="18" charset="0"/>
                <a:cs typeface="Times New Roman" panose="02020603050405020304" pitchFamily="18" charset="0"/>
              </a:rPr>
              <a:t>Novelty Octaviani Faomasi Daeli (1301154522</a:t>
            </a:r>
            <a:endParaRPr lang="en-US" sz="1600" b="1" dirty="0">
              <a:solidFill>
                <a:srgbClr val="00206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Autofit/>
          </a:bodyPr>
          <a:lstStyle/>
          <a:p>
            <a:r>
              <a:rPr lang="id-ID" sz="4000" b="1" dirty="0">
                <a:solidFill>
                  <a:schemeClr val="tx1"/>
                </a:solidFill>
              </a:rPr>
              <a:t>LAPORAN PLENO 3 Divisi ACARA</a:t>
            </a:r>
            <a:endParaRPr lang="en-US" sz="4000"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0" y="128470"/>
            <a:ext cx="8246070" cy="763525"/>
          </a:xfrm>
        </p:spPr>
        <p:txBody>
          <a:bodyPr>
            <a:normAutofit/>
          </a:bodyPr>
          <a:lstStyle/>
          <a:p>
            <a:pPr algn="ctr"/>
            <a:r>
              <a:rPr lang="id-ID" b="1" dirty="0">
                <a:solidFill>
                  <a:schemeClr val="tx2">
                    <a:lumMod val="60000"/>
                    <a:lumOff val="40000"/>
                  </a:schemeClr>
                </a:solidFill>
                <a:latin typeface="Times New Roman" panose="02020603050405020304" pitchFamily="18" charset="0"/>
                <a:cs typeface="Times New Roman" panose="02020603050405020304" pitchFamily="18" charset="0"/>
              </a:rPr>
              <a:t>Deskripsi</a:t>
            </a:r>
            <a:r>
              <a:rPr lang="id-ID" b="1" dirty="0">
                <a:solidFill>
                  <a:schemeClr val="tx2">
                    <a:lumMod val="60000"/>
                    <a:lumOff val="40000"/>
                  </a:schemeClr>
                </a:solidFill>
              </a:rPr>
              <a:t> Kerja</a:t>
            </a:r>
            <a:endParaRPr lang="en-US" dirty="0">
              <a:solidFill>
                <a:schemeClr val="tx2">
                  <a:lumMod val="60000"/>
                  <a:lumOff val="40000"/>
                </a:schemeClr>
              </a:solidFill>
            </a:endParaRPr>
          </a:p>
        </p:txBody>
      </p:sp>
      <p:sp>
        <p:nvSpPr>
          <p:cNvPr id="3" name="Content Placeholder 2"/>
          <p:cNvSpPr>
            <a:spLocks noGrp="1"/>
          </p:cNvSpPr>
          <p:nvPr>
            <p:ph idx="1"/>
          </p:nvPr>
        </p:nvSpPr>
        <p:spPr>
          <a:xfrm>
            <a:off x="0" y="1197405"/>
            <a:ext cx="9000445" cy="3817625"/>
          </a:xfrm>
        </p:spPr>
        <p:txBody>
          <a:bodyPr>
            <a:normAutofit fontScale="92500" lnSpcReduction="10000"/>
          </a:bodyPr>
          <a:lstStyle/>
          <a:p>
            <a:pPr marL="514350" lvl="0" indent="-514350">
              <a:buAutoNum type="arabicPeriod"/>
            </a:pPr>
            <a:r>
              <a:rPr lang="id-ID" sz="2000" dirty="0">
                <a:latin typeface="Times New Roman" panose="02020603050405020304" pitchFamily="18" charset="0"/>
                <a:cs typeface="Times New Roman" panose="02020603050405020304" pitchFamily="18" charset="0"/>
              </a:rPr>
              <a:t>Bertanggung jawab m</a:t>
            </a:r>
            <a:r>
              <a:rPr lang="en-US" sz="2000" dirty="0" err="1">
                <a:latin typeface="Times New Roman" panose="02020603050405020304" pitchFamily="18" charset="0"/>
                <a:cs typeface="Times New Roman" panose="02020603050405020304" pitchFamily="18" charset="0"/>
              </a:rPr>
              <a:t>engurusi</a:t>
            </a:r>
            <a:r>
              <a:rPr lang="en-US" sz="2000" dirty="0">
                <a:latin typeface="Times New Roman" panose="02020603050405020304" pitchFamily="18" charset="0"/>
                <a:cs typeface="Times New Roman" panose="02020603050405020304" pitchFamily="18" charset="0"/>
              </a:rPr>
              <a:t> detail </a:t>
            </a:r>
            <a:r>
              <a:rPr lang="en-US" sz="2000" dirty="0" err="1">
                <a:latin typeface="Times New Roman" panose="02020603050405020304" pitchFamily="18" charset="0"/>
                <a:cs typeface="Times New Roman" panose="02020603050405020304" pitchFamily="18" charset="0"/>
              </a:rPr>
              <a:t>jumatan</a:t>
            </a:r>
            <a:r>
              <a:rPr lang="id-ID" sz="2000" dirty="0">
                <a:latin typeface="Times New Roman" panose="02020603050405020304" pitchFamily="18" charset="0"/>
                <a:cs typeface="Times New Roman" panose="02020603050405020304" pitchFamily="18" charset="0"/>
              </a:rPr>
              <a:t>.</a:t>
            </a:r>
          </a:p>
          <a:p>
            <a:pPr marL="514350" lvl="0" indent="-514350">
              <a:buAutoNum type="arabicPeriod"/>
            </a:pPr>
            <a:r>
              <a:rPr lang="de-DE" sz="2000" dirty="0">
                <a:latin typeface="Times New Roman" panose="02020603050405020304" pitchFamily="18" charset="0"/>
                <a:cs typeface="Times New Roman" panose="02020603050405020304" pitchFamily="18" charset="0"/>
              </a:rPr>
              <a:t>Bertanggung jawab untuk menghubungi Pembicara setiap acara PMK dan bertanggung jawab menyampaikan tema, tujuan, dan sasaran setiap acara PMK</a:t>
            </a:r>
            <a:r>
              <a:rPr lang="id-ID" sz="2000" dirty="0">
                <a:latin typeface="Times New Roman" panose="02020603050405020304" pitchFamily="18" charset="0"/>
                <a:cs typeface="Times New Roman" panose="02020603050405020304" pitchFamily="18" charset="0"/>
              </a:rPr>
              <a:t>.</a:t>
            </a:r>
          </a:p>
          <a:p>
            <a:pPr marL="514350" lvl="0" indent="-514350">
              <a:buAutoNum type="arabicPeriod"/>
            </a:pPr>
            <a:r>
              <a:rPr lang="de-DE" sz="2000" dirty="0">
                <a:latin typeface="Times New Roman" panose="02020603050405020304" pitchFamily="18" charset="0"/>
                <a:cs typeface="Times New Roman" panose="02020603050405020304" pitchFamily="18" charset="0"/>
              </a:rPr>
              <a:t>Bertanggung jawab terhadap setiap pelaksanaan seluruh acara PMK yang berada di bawah tanggung jawab sie Acara</a:t>
            </a:r>
            <a:endParaRPr lang="id-ID" sz="2000" dirty="0">
              <a:latin typeface="Times New Roman" panose="02020603050405020304" pitchFamily="18" charset="0"/>
              <a:cs typeface="Times New Roman" panose="02020603050405020304" pitchFamily="18" charset="0"/>
            </a:endParaRPr>
          </a:p>
          <a:p>
            <a:pPr marL="457200" lvl="0" indent="-457200">
              <a:buAutoNum type="arabicPeriod" startAt="4"/>
            </a:pPr>
            <a:r>
              <a:rPr lang="de-DE" sz="2000" dirty="0">
                <a:latin typeface="Times New Roman" panose="02020603050405020304" pitchFamily="18" charset="0"/>
                <a:cs typeface="Times New Roman" panose="02020603050405020304" pitchFamily="18" charset="0"/>
              </a:rPr>
              <a:t>Pengurus Inti dan sie KK menentukan tema, tujuan, sasaran, dan pembicara </a:t>
            </a:r>
            <a:r>
              <a:rPr lang="id-ID" sz="2000" dirty="0">
                <a:latin typeface="Times New Roman" panose="02020603050405020304" pitchFamily="18" charset="0"/>
                <a:cs typeface="Times New Roman" panose="02020603050405020304" pitchFamily="18" charset="0"/>
              </a:rPr>
              <a:t>    </a:t>
            </a:r>
          </a:p>
          <a:p>
            <a:pPr marL="0" lvl="0" indent="0">
              <a:buNone/>
            </a:pPr>
            <a:r>
              <a:rPr lang="id-ID" sz="2000" dirty="0">
                <a:latin typeface="Times New Roman" panose="02020603050405020304" pitchFamily="18" charset="0"/>
                <a:cs typeface="Times New Roman" panose="02020603050405020304" pitchFamily="18" charset="0"/>
              </a:rPr>
              <a:t>         </a:t>
            </a:r>
            <a:r>
              <a:rPr lang="de-DE" sz="2000" dirty="0">
                <a:latin typeface="Times New Roman" panose="02020603050405020304" pitchFamily="18" charset="0"/>
                <a:cs typeface="Times New Roman" panose="02020603050405020304" pitchFamily="18" charset="0"/>
              </a:rPr>
              <a:t>untuk </a:t>
            </a:r>
            <a:r>
              <a:rPr lang="id-ID" sz="2000" dirty="0">
                <a:latin typeface="Times New Roman" panose="02020603050405020304" pitchFamily="18" charset="0"/>
                <a:cs typeface="Times New Roman" panose="02020603050405020304" pitchFamily="18" charset="0"/>
              </a:rPr>
              <a:t> </a:t>
            </a:r>
            <a:r>
              <a:rPr lang="de-DE" sz="2000" dirty="0">
                <a:latin typeface="Times New Roman" panose="02020603050405020304" pitchFamily="18" charset="0"/>
                <a:cs typeface="Times New Roman" panose="02020603050405020304" pitchFamily="18" charset="0"/>
              </a:rPr>
              <a:t>seluruh acara PMK</a:t>
            </a:r>
            <a:r>
              <a:rPr lang="id-ID"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lvl="0" indent="0">
              <a:buNone/>
            </a:pPr>
            <a:r>
              <a:rPr lang="id-ID" sz="2000" dirty="0">
                <a:latin typeface="Times New Roman" panose="02020603050405020304" pitchFamily="18" charset="0"/>
                <a:cs typeface="Times New Roman" panose="02020603050405020304" pitchFamily="18" charset="0"/>
              </a:rPr>
              <a:t>5.     </a:t>
            </a:r>
            <a:r>
              <a:rPr lang="de-DE" sz="2000" dirty="0">
                <a:latin typeface="Times New Roman" panose="02020603050405020304" pitchFamily="18" charset="0"/>
                <a:cs typeface="Times New Roman" panose="02020603050405020304" pitchFamily="18" charset="0"/>
              </a:rPr>
              <a:t>Bersama Sie Musik bertanggung jawab dan mengontrol setiap latihan pelayan altar</a:t>
            </a:r>
            <a:r>
              <a:rPr lang="id-ID"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lvl="0" indent="0">
              <a:buNone/>
            </a:pPr>
            <a:r>
              <a:rPr lang="id-ID" sz="2000" dirty="0">
                <a:latin typeface="Times New Roman" panose="02020603050405020304" pitchFamily="18" charset="0"/>
                <a:cs typeface="Times New Roman" panose="02020603050405020304" pitchFamily="18" charset="0"/>
              </a:rPr>
              <a:t>6.     </a:t>
            </a:r>
            <a:r>
              <a:rPr lang="en-US" sz="2000" dirty="0" err="1">
                <a:latin typeface="Times New Roman" panose="02020603050405020304" pitchFamily="18" charset="0"/>
                <a:cs typeface="Times New Roman" panose="02020603050405020304" pitchFamily="18" charset="0"/>
              </a:rPr>
              <a:t>Bertanggung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jawab</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terhadap</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slide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lagu</a:t>
            </a:r>
            <a:r>
              <a:rPr lang="id-ID"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457200" lvl="0" indent="-457200">
              <a:buAutoNum type="arabicPeriod" startAt="7"/>
            </a:pPr>
            <a:r>
              <a:rPr lang="en-US" sz="2000" dirty="0" err="1">
                <a:latin typeface="Times New Roman" panose="02020603050405020304" pitchFamily="18" charset="0"/>
                <a:cs typeface="Times New Roman" panose="02020603050405020304" pitchFamily="18" charset="0"/>
              </a:rPr>
              <a:t>Bekerjasama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dengan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Sie</a:t>
            </a:r>
            <a:r>
              <a:rPr lang="en-US" sz="2000" dirty="0">
                <a:latin typeface="Times New Roman" panose="02020603050405020304" pitchFamily="18" charset="0"/>
                <a:cs typeface="Times New Roman" panose="02020603050405020304" pitchFamily="18" charset="0"/>
              </a:rPr>
              <a:t> ME </a:t>
            </a:r>
            <a:r>
              <a:rPr lang="en-US" sz="2000" dirty="0" err="1">
                <a:latin typeface="Times New Roman" panose="02020603050405020304" pitchFamily="18" charset="0"/>
                <a:cs typeface="Times New Roman" panose="02020603050405020304" pitchFamily="18" charset="0"/>
              </a:rPr>
              <a:t>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Musik</a:t>
            </a:r>
            <a:r>
              <a:rPr lang="en-US" sz="2000" dirty="0">
                <a:latin typeface="Times New Roman" panose="02020603050405020304" pitchFamily="18" charset="0"/>
                <a:cs typeface="Times New Roman" panose="02020603050405020304" pitchFamily="18" charset="0"/>
              </a:rPr>
              <a:t> PMK </a:t>
            </a:r>
            <a:r>
              <a:rPr lang="en-US" sz="2000" dirty="0" err="1">
                <a:latin typeface="Times New Roman" panose="02020603050405020304" pitchFamily="18" charset="0"/>
                <a:cs typeface="Times New Roman" panose="02020603050405020304" pitchFamily="18" charset="0"/>
              </a:rPr>
              <a:t>untuk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menentukan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tema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judul</a:t>
            </a:r>
            <a:r>
              <a:rPr lang="en-US" sz="2000" dirty="0">
                <a:latin typeface="Times New Roman" panose="02020603050405020304" pitchFamily="18" charset="0"/>
                <a:cs typeface="Times New Roman" panose="02020603050405020304" pitchFamily="18" charset="0"/>
              </a:rPr>
              <a:t>,</a:t>
            </a:r>
            <a:endParaRPr lang="id-ID" sz="2000" dirty="0">
              <a:latin typeface="Times New Roman" panose="02020603050405020304" pitchFamily="18" charset="0"/>
              <a:cs typeface="Times New Roman" panose="02020603050405020304" pitchFamily="18" charset="0"/>
            </a:endParaRPr>
          </a:p>
          <a:p>
            <a:pPr marL="0" lvl="0" indent="0">
              <a:buNone/>
            </a:pPr>
            <a:r>
              <a:rPr lang="id-ID"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tusa</a:t>
            </a:r>
            <a:r>
              <a:rPr lang="id-ID" sz="2000" dirty="0">
                <a:latin typeface="Times New Roman" panose="02020603050405020304" pitchFamily="18" charset="0"/>
                <a:cs typeface="Times New Roman" panose="02020603050405020304" pitchFamily="18" charset="0"/>
              </a:rPr>
              <a:t>r </a:t>
            </a:r>
            <a:r>
              <a:rPr lang="en-US" sz="2000" dirty="0" err="1">
                <a:latin typeface="Times New Roman" panose="02020603050405020304" pitchFamily="18" charset="0"/>
                <a:cs typeface="Times New Roman" panose="02020603050405020304" pitchFamily="18" charset="0"/>
              </a:rPr>
              <a:t>pertukaran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pelayan</a:t>
            </a:r>
            <a:r>
              <a:rPr lang="en-US" sz="2000" dirty="0">
                <a:latin typeface="Times New Roman" panose="02020603050405020304" pitchFamily="18" charset="0"/>
                <a:cs typeface="Times New Roman" panose="02020603050405020304" pitchFamily="18" charset="0"/>
              </a:rPr>
              <a:t> altar </a:t>
            </a:r>
            <a:r>
              <a:rPr lang="en-US" sz="2000" dirty="0" err="1">
                <a:latin typeface="Times New Roman" panose="02020603050405020304" pitchFamily="18" charset="0"/>
                <a:cs typeface="Times New Roman" panose="02020603050405020304" pitchFamily="18" charset="0"/>
              </a:rPr>
              <a:t>ke</a:t>
            </a:r>
            <a:r>
              <a:rPr lang="en-US" sz="2000" dirty="0">
                <a:latin typeface="Times New Roman" panose="02020603050405020304" pitchFamily="18" charset="0"/>
                <a:cs typeface="Times New Roman" panose="02020603050405020304" pitchFamily="18" charset="0"/>
              </a:rPr>
              <a:t> PMK </a:t>
            </a:r>
            <a:r>
              <a:rPr lang="en-US" sz="2000" dirty="0" err="1">
                <a:latin typeface="Times New Roman" panose="02020603050405020304" pitchFamily="18" charset="0"/>
                <a:cs typeface="Times New Roman" panose="02020603050405020304" pitchFamily="18" charset="0"/>
              </a:rPr>
              <a:t>Fakultas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Ekonomi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Manajemen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serta</a:t>
            </a:r>
            <a:r>
              <a:rPr lang="en-US" sz="2000" dirty="0">
                <a:latin typeface="Times New Roman" panose="02020603050405020304" pitchFamily="18" charset="0"/>
                <a:cs typeface="Times New Roman" panose="02020603050405020304" pitchFamily="18" charset="0"/>
              </a:rPr>
              <a:t> PMK</a:t>
            </a:r>
            <a:endParaRPr lang="id-ID" sz="2000" dirty="0">
              <a:latin typeface="Times New Roman" panose="02020603050405020304" pitchFamily="18" charset="0"/>
              <a:cs typeface="Times New Roman" panose="02020603050405020304" pitchFamily="18" charset="0"/>
            </a:endParaRPr>
          </a:p>
          <a:p>
            <a:pPr marL="0" lvl="0" indent="0">
              <a:buNone/>
            </a:pPr>
            <a:r>
              <a:rPr lang="id-ID"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Fakultas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Ilmu</a:t>
            </a:r>
            <a:r>
              <a:rPr lang="id-ID"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Terapan</a:t>
            </a:r>
            <a:r>
              <a:rPr lang="en-US" sz="2000" dirty="0">
                <a:latin typeface="Times New Roman" panose="02020603050405020304" pitchFamily="18" charset="0"/>
                <a:cs typeface="Times New Roman" panose="02020603050405020304" pitchFamily="18" charset="0"/>
              </a:rPr>
              <a:t>.</a:t>
            </a:r>
          </a:p>
          <a:p>
            <a:pPr marL="0" lvl="0" indent="0">
              <a:buNone/>
            </a:pPr>
            <a:endParaRPr lang="en-US" sz="2000" dirty="0"/>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76015" y="281175"/>
            <a:ext cx="6719021" cy="916230"/>
          </a:xfrm>
        </p:spPr>
        <p:txBody>
          <a:bodyPr>
            <a:normAutofit fontScale="90000"/>
          </a:bodyPr>
          <a:lstStyle/>
          <a:p>
            <a:pPr algn="ctr"/>
            <a:r>
              <a:rPr lang="id-ID" b="1" dirty="0">
                <a:latin typeface="Times New Roman" panose="02020603050405020304" pitchFamily="18" charset="0"/>
                <a:cs typeface="Times New Roman" panose="02020603050405020304" pitchFamily="18" charset="0"/>
              </a:rPr>
              <a:t>Program Kerja yang Telah Terlaksana</a:t>
            </a:r>
            <a:endParaRPr lang="en-US" dirty="0"/>
          </a:p>
        </p:txBody>
      </p:sp>
      <p:sp>
        <p:nvSpPr>
          <p:cNvPr id="5" name="Content Placeholder 4"/>
          <p:cNvSpPr>
            <a:spLocks noGrp="1"/>
          </p:cNvSpPr>
          <p:nvPr>
            <p:ph idx="1"/>
          </p:nvPr>
        </p:nvSpPr>
        <p:spPr>
          <a:xfrm>
            <a:off x="2281425" y="1197405"/>
            <a:ext cx="6413611" cy="3817625"/>
          </a:xfrm>
        </p:spPr>
        <p:txBody>
          <a:bodyPr>
            <a:normAutofit fontScale="85000" lnSpcReduction="20000"/>
          </a:bodyPr>
          <a:lstStyle/>
          <a:p>
            <a:pPr marL="0" indent="0">
              <a:buNone/>
            </a:pPr>
            <a:r>
              <a:rPr lang="id-ID" b="1" dirty="0">
                <a:solidFill>
                  <a:srgbClr val="00B0F0"/>
                </a:solidFill>
                <a:latin typeface="Times New Roman" panose="02020603050405020304" pitchFamily="18" charset="0"/>
                <a:cs typeface="Times New Roman" panose="02020603050405020304" pitchFamily="18" charset="0"/>
              </a:rPr>
              <a:t>I. Persekutuan Jumatan</a:t>
            </a:r>
          </a:p>
          <a:p>
            <a:pPr marL="457200" lvl="1" indent="0">
              <a:buNone/>
            </a:pPr>
            <a:r>
              <a:rPr lang="id-ID" dirty="0">
                <a:latin typeface="Times New Roman" panose="02020603050405020304" pitchFamily="18" charset="0"/>
                <a:cs typeface="Times New Roman" panose="02020603050405020304" pitchFamily="18" charset="0"/>
              </a:rPr>
              <a:t>	Hari, tanggal		: Setiap hari jumat</a:t>
            </a:r>
          </a:p>
          <a:p>
            <a:pPr marL="457200" lvl="1" indent="0">
              <a:buNone/>
            </a:pPr>
            <a:r>
              <a:rPr lang="id-ID" dirty="0">
                <a:latin typeface="Times New Roman" panose="02020603050405020304" pitchFamily="18" charset="0"/>
                <a:cs typeface="Times New Roman" panose="02020603050405020304" pitchFamily="18" charset="0"/>
              </a:rPr>
              <a:t>	Pukul			:10.30 – 12.30</a:t>
            </a:r>
          </a:p>
          <a:p>
            <a:pPr marL="457200" lvl="1" indent="0">
              <a:buNone/>
            </a:pPr>
            <a:r>
              <a:rPr lang="id-ID" dirty="0">
                <a:latin typeface="Times New Roman" panose="02020603050405020304" pitchFamily="18" charset="0"/>
                <a:cs typeface="Times New Roman" panose="02020603050405020304" pitchFamily="18" charset="0"/>
              </a:rPr>
              <a:t>	Tempat 		: SC lantai 1</a:t>
            </a:r>
          </a:p>
          <a:p>
            <a:pPr marL="457200" lvl="1" indent="0">
              <a:buNone/>
            </a:pPr>
            <a:r>
              <a:rPr lang="id-ID"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Deskripsi</a:t>
            </a:r>
            <a:r>
              <a:rPr lang="en-US" dirty="0">
                <a:latin typeface="Times New Roman" panose="02020603050405020304" pitchFamily="18" charset="0"/>
                <a:cs typeface="Times New Roman" panose="02020603050405020304" pitchFamily="18" charset="0"/>
              </a:rPr>
              <a:t>	</a:t>
            </a:r>
            <a:r>
              <a:rPr lang="id-ID"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endParaRPr lang="id-ID" dirty="0">
              <a:latin typeface="Times New Roman" panose="02020603050405020304" pitchFamily="18" charset="0"/>
              <a:cs typeface="Times New Roman" panose="02020603050405020304" pitchFamily="18" charset="0"/>
            </a:endParaRPr>
          </a:p>
          <a:p>
            <a:pPr marL="457200" lvl="1" indent="0">
              <a:buNone/>
            </a:pPr>
            <a:r>
              <a:rPr lang="id-ID"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dasarnya</a:t>
            </a:r>
            <a:r>
              <a:rPr lang="en-US" dirty="0">
                <a:latin typeface="Times New Roman" panose="02020603050405020304" pitchFamily="18" charset="0"/>
                <a:cs typeface="Times New Roman" panose="02020603050405020304" pitchFamily="18" charset="0"/>
              </a:rPr>
              <a:t> Persekutuan </a:t>
            </a:r>
            <a:r>
              <a:rPr lang="en-US" dirty="0" err="1">
                <a:latin typeface="Times New Roman" panose="02020603050405020304" pitchFamily="18" charset="0"/>
                <a:cs typeface="Times New Roman" panose="02020603050405020304" pitchFamily="18" charset="0"/>
              </a:rPr>
              <a:t>Jumat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merupakan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salah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kegiatan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rutin</a:t>
            </a:r>
            <a:r>
              <a:rPr lang="en-US" dirty="0">
                <a:latin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cs typeface="Times New Roman" panose="02020603050405020304" pitchFamily="18" charset="0"/>
              </a:rPr>
              <a:t>dilaksanakan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Kegiatan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sebagai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salah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wadah</a:t>
            </a:r>
            <a:r>
              <a:rPr lang="en-US" dirty="0">
                <a:latin typeface="Times New Roman" panose="02020603050405020304" pitchFamily="18" charset="0"/>
                <a:cs typeface="Times New Roman" panose="02020603050405020304" pitchFamily="18" charset="0"/>
              </a:rPr>
              <a:t> yang </a:t>
            </a:r>
            <a:r>
              <a:rPr lang="id-ID"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disediakan</a:t>
            </a:r>
            <a:r>
              <a:rPr lang="en-US" dirty="0">
                <a:latin typeface="Times New Roman" panose="02020603050405020304" pitchFamily="18" charset="0"/>
                <a:cs typeface="Times New Roman" panose="02020603050405020304" pitchFamily="18" charset="0"/>
              </a:rPr>
              <a:t> PMK </a:t>
            </a:r>
            <a:r>
              <a:rPr lang="en-US" dirty="0" err="1">
                <a:latin typeface="Times New Roman" panose="02020603050405020304" pitchFamily="18" charset="0"/>
                <a:cs typeface="Times New Roman" panose="02020603050405020304" pitchFamily="18" charset="0"/>
              </a:rPr>
              <a:t>untuk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dapat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beribadah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mendengarkan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khotbah</a:t>
            </a:r>
            <a:endParaRPr lang="en-US" dirty="0"/>
          </a:p>
        </p:txBody>
      </p:sp>
    </p:spTree>
    <p:extLst>
      <p:ext uri="{BB962C8B-B14F-4D97-AF65-F5344CB8AC3E}">
        <p14:creationId xmlns:p14="http://schemas.microsoft.com/office/powerpoint/2010/main" val="1101633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92245" y="-2160"/>
            <a:ext cx="3359510" cy="954107"/>
          </a:xfrm>
          <a:prstGeom prst="rect">
            <a:avLst/>
          </a:prstGeom>
        </p:spPr>
        <p:txBody>
          <a:bodyPr wrap="square">
            <a:spAutoFit/>
          </a:bodyPr>
          <a:lstStyle/>
          <a:p>
            <a:pPr algn="ctr"/>
            <a:r>
              <a:rPr lang="id-ID" sz="2800" b="1" dirty="0">
                <a:latin typeface="Times New Roman" panose="02020603050405020304" pitchFamily="18" charset="0"/>
                <a:cs typeface="Times New Roman" panose="02020603050405020304" pitchFamily="18" charset="0"/>
              </a:rPr>
              <a:t>Indikator Keberhasilan</a:t>
            </a:r>
            <a:endParaRPr lang="id-ID" sz="2800" dirty="0"/>
          </a:p>
        </p:txBody>
      </p:sp>
      <p:sp>
        <p:nvSpPr>
          <p:cNvPr id="4" name="Rectangle 3"/>
          <p:cNvSpPr/>
          <p:nvPr/>
        </p:nvSpPr>
        <p:spPr>
          <a:xfrm>
            <a:off x="309431" y="1197405"/>
            <a:ext cx="8551480" cy="1477328"/>
          </a:xfrm>
          <a:prstGeom prst="rect">
            <a:avLst/>
          </a:prstGeom>
        </p:spPr>
        <p:txBody>
          <a:bodyPr wrap="square">
            <a:spAutoFit/>
          </a:bodyPr>
          <a:lstStyle/>
          <a:p>
            <a:r>
              <a:rPr lang="id-ID" dirty="0">
                <a:latin typeface="Times New Roman" panose="02020603050405020304" pitchFamily="18" charset="0"/>
                <a:cs typeface="Times New Roman" panose="02020603050405020304" pitchFamily="18" charset="0"/>
              </a:rPr>
              <a:t>1. </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Kualitatif</a:t>
            </a:r>
            <a:r>
              <a:rPr lang="en-US" dirty="0">
                <a:latin typeface="Times New Roman" panose="02020603050405020304" pitchFamily="18" charset="0"/>
                <a:cs typeface="Times New Roman" panose="02020603050405020304" pitchFamily="18" charset="0"/>
              </a:rPr>
              <a:t> :</a:t>
            </a:r>
            <a:endParaRPr lang="id-ID" dirty="0">
              <a:latin typeface="Times New Roman" panose="02020603050405020304" pitchFamily="18" charset="0"/>
              <a:cs typeface="Times New Roman" panose="02020603050405020304" pitchFamily="18" charset="0"/>
            </a:endParaRPr>
          </a:p>
          <a:p>
            <a:pPr lvl="0"/>
            <a:r>
              <a:rPr lang="id-ID" dirty="0">
                <a:latin typeface="Times New Roman" panose="02020603050405020304" pitchFamily="18" charset="0"/>
                <a:cs typeface="Times New Roman" panose="02020603050405020304" pitchFamily="18" charset="0"/>
              </a:rPr>
              <a:t>a.</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dapat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dikatakan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berhasil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banyak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anggota</a:t>
            </a:r>
            <a:r>
              <a:rPr lang="en-US" dirty="0">
                <a:latin typeface="Times New Roman" panose="02020603050405020304" pitchFamily="18" charset="0"/>
                <a:cs typeface="Times New Roman" panose="02020603050405020304" pitchFamily="18" charset="0"/>
              </a:rPr>
              <a:t> PMK yang </a:t>
            </a:r>
            <a:r>
              <a:rPr lang="en-US" dirty="0" err="1">
                <a:latin typeface="Times New Roman" panose="02020603050405020304" pitchFamily="18" charset="0"/>
                <a:cs typeface="Times New Roman" panose="02020603050405020304" pitchFamily="18" charset="0"/>
              </a:rPr>
              <a:t>semakin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antusias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untuk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datang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dalam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persekutuan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jumat</a:t>
            </a:r>
            <a:r>
              <a:rPr lang="en-US" dirty="0">
                <a:latin typeface="Times New Roman" panose="02020603050405020304" pitchFamily="18" charset="0"/>
                <a:cs typeface="Times New Roman" panose="02020603050405020304" pitchFamily="18" charset="0"/>
              </a:rPr>
              <a:t>.</a:t>
            </a:r>
            <a:endParaRPr lang="id-ID" dirty="0">
              <a:latin typeface="Times New Roman" panose="02020603050405020304" pitchFamily="18" charset="0"/>
              <a:cs typeface="Times New Roman" panose="02020603050405020304" pitchFamily="18" charset="0"/>
            </a:endParaRPr>
          </a:p>
          <a:p>
            <a:pPr lvl="0"/>
            <a:r>
              <a:rPr lang="id-ID" dirty="0">
                <a:latin typeface="Times New Roman" panose="02020603050405020304" pitchFamily="18" charset="0"/>
                <a:cs typeface="Times New Roman" panose="02020603050405020304" pitchFamily="18" charset="0"/>
              </a:rPr>
              <a:t>b. </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teknis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dapat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dikatakan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berhasil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koordinasi</a:t>
            </a:r>
            <a:r>
              <a:rPr lang="en-US" dirty="0">
                <a:latin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cs typeface="Times New Roman" panose="02020603050405020304" pitchFamily="18" charset="0"/>
              </a:rPr>
              <a:t>baik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terhadap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seksi</a:t>
            </a:r>
            <a:r>
              <a:rPr lang="en-US" dirty="0">
                <a:latin typeface="Times New Roman" panose="02020603050405020304" pitchFamily="18" charset="0"/>
                <a:cs typeface="Times New Roman" panose="02020603050405020304" pitchFamily="18" charset="0"/>
              </a:rPr>
              <a:t> lain, </a:t>
            </a:r>
            <a:r>
              <a:rPr lang="en-US" dirty="0" err="1">
                <a:latin typeface="Times New Roman" panose="02020603050405020304" pitchFamily="18" charset="0"/>
                <a:cs typeface="Times New Roman" panose="02020603050405020304" pitchFamily="18" charset="0"/>
              </a:rPr>
              <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pembawa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khotbah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menyampaikan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khotbah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susuai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tujuan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sasaran</a:t>
            </a:r>
            <a:r>
              <a:rPr lang="en-US" dirty="0">
                <a:latin typeface="Times New Roman" panose="02020603050405020304" pitchFamily="18" charset="0"/>
                <a:cs typeface="Times New Roman" panose="02020603050405020304" pitchFamily="18" charset="0"/>
              </a:rPr>
              <a:t>.</a:t>
            </a:r>
            <a:endParaRPr lang="id-ID" dirty="0">
              <a:latin typeface="Times New Roman" panose="02020603050405020304" pitchFamily="18" charset="0"/>
              <a:cs typeface="Times New Roman" panose="02020603050405020304" pitchFamily="18" charset="0"/>
            </a:endParaRPr>
          </a:p>
        </p:txBody>
      </p:sp>
      <p:sp>
        <p:nvSpPr>
          <p:cNvPr id="5" name="Rectangle 4"/>
          <p:cNvSpPr/>
          <p:nvPr/>
        </p:nvSpPr>
        <p:spPr>
          <a:xfrm>
            <a:off x="309431" y="2877160"/>
            <a:ext cx="8246070" cy="1200329"/>
          </a:xfrm>
          <a:prstGeom prst="rect">
            <a:avLst/>
          </a:prstGeom>
        </p:spPr>
        <p:txBody>
          <a:bodyPr wrap="square">
            <a:spAutoFit/>
          </a:bodyPr>
          <a:lstStyle/>
          <a:p>
            <a:r>
              <a:rPr lang="id-ID" dirty="0">
                <a:latin typeface="Times New Roman" panose="02020603050405020304" pitchFamily="18" charset="0"/>
                <a:cs typeface="Times New Roman" panose="02020603050405020304" pitchFamily="18" charset="0"/>
              </a:rPr>
              <a:t>2. </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Kuantitatif</a:t>
            </a:r>
            <a:r>
              <a:rPr lang="en-US" dirty="0">
                <a:latin typeface="Times New Roman" panose="02020603050405020304" pitchFamily="18" charset="0"/>
                <a:cs typeface="Times New Roman" panose="02020603050405020304" pitchFamily="18" charset="0"/>
              </a:rPr>
              <a:t> :</a:t>
            </a:r>
            <a:endParaRPr lang="id-ID" dirty="0">
              <a:latin typeface="Times New Roman" panose="02020603050405020304" pitchFamily="18" charset="0"/>
              <a:cs typeface="Times New Roman" panose="02020603050405020304" pitchFamily="18" charset="0"/>
            </a:endParaRPr>
          </a:p>
          <a:p>
            <a:pPr lvl="0"/>
            <a:r>
              <a:rPr lang="id-ID" dirty="0">
                <a:latin typeface="Times New Roman" panose="02020603050405020304" pitchFamily="18" charset="0"/>
                <a:cs typeface="Times New Roman" panose="02020603050405020304" pitchFamily="18" charset="0"/>
              </a:rPr>
              <a:t>a. </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dapat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dikatakan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berhasil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jemaat</a:t>
            </a:r>
            <a:r>
              <a:rPr lang="en-US" dirty="0">
                <a:latin typeface="Times New Roman" panose="02020603050405020304" pitchFamily="18" charset="0"/>
                <a:cs typeface="Times New Roman" panose="02020603050405020304" pitchFamily="18" charset="0"/>
              </a:rPr>
              <a:t> PMK yang </a:t>
            </a:r>
            <a:r>
              <a:rPr lang="en-US" dirty="0" err="1">
                <a:latin typeface="Times New Roman" panose="02020603050405020304" pitchFamily="18" charset="0"/>
                <a:cs typeface="Times New Roman" panose="02020603050405020304" pitchFamily="18" charset="0"/>
              </a:rPr>
              <a:t>hadir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lebih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dari</a:t>
            </a:r>
            <a:r>
              <a:rPr lang="en-US" dirty="0">
                <a:latin typeface="Times New Roman" panose="02020603050405020304" pitchFamily="18" charset="0"/>
                <a:cs typeface="Times New Roman" panose="02020603050405020304" pitchFamily="18" charset="0"/>
              </a:rPr>
              <a:t> </a:t>
            </a:r>
            <a:r>
              <a:rPr lang="id-ID" dirty="0">
                <a:latin typeface="Times New Roman" panose="02020603050405020304" pitchFamily="18" charset="0"/>
                <a:cs typeface="Times New Roman" panose="02020603050405020304" pitchFamily="18" charset="0"/>
              </a:rPr>
              <a:t>25</a:t>
            </a:r>
            <a:r>
              <a:rPr lang="en-US" dirty="0">
                <a:latin typeface="Times New Roman" panose="02020603050405020304" pitchFamily="18" charset="0"/>
                <a:cs typeface="Times New Roman" panose="02020603050405020304" pitchFamily="18" charset="0"/>
              </a:rPr>
              <a:t>%</a:t>
            </a:r>
            <a:endParaRPr lang="id-ID" dirty="0">
              <a:latin typeface="Times New Roman" panose="02020603050405020304" pitchFamily="18" charset="0"/>
              <a:cs typeface="Times New Roman" panose="02020603050405020304" pitchFamily="18" charset="0"/>
            </a:endParaRPr>
          </a:p>
          <a:p>
            <a:pPr lvl="0"/>
            <a:r>
              <a:rPr lang="id-ID" dirty="0">
                <a:latin typeface="Times New Roman" panose="02020603050405020304" pitchFamily="18" charset="0"/>
                <a:cs typeface="Times New Roman" panose="02020603050405020304" pitchFamily="18" charset="0"/>
              </a:rPr>
              <a:t>b. </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dapat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dikatakan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berhasil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pengurus</a:t>
            </a:r>
            <a:r>
              <a:rPr lang="en-US" dirty="0">
                <a:latin typeface="Times New Roman" panose="02020603050405020304" pitchFamily="18" charset="0"/>
                <a:cs typeface="Times New Roman" panose="02020603050405020304" pitchFamily="18" charset="0"/>
              </a:rPr>
              <a:t> PMK yang </a:t>
            </a:r>
            <a:r>
              <a:rPr lang="en-US" dirty="0" err="1">
                <a:latin typeface="Times New Roman" panose="02020603050405020304" pitchFamily="18" charset="0"/>
                <a:cs typeface="Times New Roman" panose="02020603050405020304" pitchFamily="18" charset="0"/>
              </a:rPr>
              <a:t>hadir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lebih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dari</a:t>
            </a:r>
            <a:r>
              <a:rPr lang="en-US" dirty="0">
                <a:latin typeface="Times New Roman" panose="02020603050405020304" pitchFamily="18" charset="0"/>
                <a:cs typeface="Times New Roman" panose="02020603050405020304" pitchFamily="18" charset="0"/>
              </a:rPr>
              <a:t> 7</a:t>
            </a:r>
            <a:r>
              <a:rPr lang="id-ID" dirty="0">
                <a:latin typeface="Times New Roman" panose="02020603050405020304" pitchFamily="18" charset="0"/>
                <a:cs typeface="Times New Roman" panose="02020603050405020304" pitchFamily="18" charset="0"/>
              </a:rPr>
              <a:t>8</a:t>
            </a:r>
            <a:r>
              <a:rPr lang="en-US" dirty="0">
                <a:latin typeface="Times New Roman" panose="02020603050405020304" pitchFamily="18" charset="0"/>
                <a:cs typeface="Times New Roman" panose="02020603050405020304" pitchFamily="18" charset="0"/>
              </a:rPr>
              <a:t>%</a:t>
            </a:r>
            <a:endParaRPr lang="id-ID" dirty="0">
              <a:latin typeface="Times New Roman" panose="02020603050405020304" pitchFamily="18" charset="0"/>
              <a:cs typeface="Times New Roman" panose="02020603050405020304" pitchFamily="18" charset="0"/>
            </a:endParaRPr>
          </a:p>
          <a:p>
            <a:pPr lvl="0"/>
            <a:r>
              <a:rPr lang="en-US" dirty="0" err="1">
                <a:latin typeface="Times New Roman" panose="02020603050405020304" pitchFamily="18" charset="0"/>
                <a:cs typeface="Times New Roman" panose="02020603050405020304" pitchFamily="18" charset="0"/>
              </a:rPr>
              <a:t>Ibadah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mulai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tepat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waktu</a:t>
            </a:r>
            <a:endParaRPr lang="id-ID"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2053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latin typeface="Times New Roman" panose="02020603050405020304" pitchFamily="18" charset="0"/>
                <a:cs typeface="Times New Roman" panose="02020603050405020304" pitchFamily="18" charset="0"/>
              </a:rPr>
              <a:t>Pencapaian Keberhasilan</a:t>
            </a:r>
            <a:endParaRPr lang="id-ID" dirty="0"/>
          </a:p>
        </p:txBody>
      </p:sp>
      <p:sp>
        <p:nvSpPr>
          <p:cNvPr id="3" name="Rectangle 2"/>
          <p:cNvSpPr/>
          <p:nvPr/>
        </p:nvSpPr>
        <p:spPr>
          <a:xfrm>
            <a:off x="109404" y="1350110"/>
            <a:ext cx="9000444" cy="1200329"/>
          </a:xfrm>
          <a:prstGeom prst="rect">
            <a:avLst/>
          </a:prstGeom>
        </p:spPr>
        <p:txBody>
          <a:bodyPr wrap="square">
            <a:spAutoFit/>
          </a:bodyPr>
          <a:lstStyle/>
          <a:p>
            <a:r>
              <a:rPr lang="id-ID" dirty="0">
                <a:latin typeface="Times New Roman" panose="02020603050405020304" pitchFamily="18" charset="0"/>
                <a:cs typeface="Times New Roman" panose="02020603050405020304" pitchFamily="18" charset="0"/>
              </a:rPr>
              <a:t>1. </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Kualitatif</a:t>
            </a:r>
            <a:r>
              <a:rPr lang="en-US" dirty="0">
                <a:latin typeface="Times New Roman" panose="02020603050405020304" pitchFamily="18" charset="0"/>
                <a:cs typeface="Times New Roman" panose="02020603050405020304" pitchFamily="18" charset="0"/>
              </a:rPr>
              <a:t> :</a:t>
            </a:r>
            <a:endParaRPr lang="id-ID" dirty="0">
              <a:latin typeface="Times New Roman" panose="02020603050405020304" pitchFamily="18" charset="0"/>
              <a:cs typeface="Times New Roman" panose="02020603050405020304" pitchFamily="18" charset="0"/>
            </a:endParaRPr>
          </a:p>
          <a:p>
            <a:pPr lvl="0"/>
            <a:r>
              <a:rPr lang="id-ID" dirty="0">
                <a:latin typeface="Times New Roman" panose="02020603050405020304" pitchFamily="18" charset="0"/>
                <a:cs typeface="Times New Roman" panose="02020603050405020304" pitchFamily="18" charset="0"/>
              </a:rPr>
              <a:t>a.</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dapat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dikatakan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berhasil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karena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hanya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sebagian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kecil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anggota</a:t>
            </a:r>
            <a:r>
              <a:rPr lang="en-US" dirty="0">
                <a:latin typeface="Times New Roman" panose="02020603050405020304" pitchFamily="18" charset="0"/>
                <a:cs typeface="Times New Roman" panose="02020603050405020304" pitchFamily="18" charset="0"/>
              </a:rPr>
              <a:t> PMK yang </a:t>
            </a:r>
            <a:r>
              <a:rPr lang="en-US" dirty="0" err="1">
                <a:latin typeface="Times New Roman" panose="02020603050405020304" pitchFamily="18" charset="0"/>
                <a:cs typeface="Times New Roman" panose="02020603050405020304" pitchFamily="18" charset="0"/>
              </a:rPr>
              <a:t>antusias</a:t>
            </a:r>
            <a:endParaRPr lang="id-ID" dirty="0">
              <a:latin typeface="Times New Roman" panose="02020603050405020304" pitchFamily="18" charset="0"/>
              <a:cs typeface="Times New Roman" panose="02020603050405020304" pitchFamily="18" charset="0"/>
            </a:endParaRPr>
          </a:p>
          <a:p>
            <a:pPr lvl="0"/>
            <a:r>
              <a:rPr lang="id-ID" dirty="0">
                <a:latin typeface="Times New Roman" panose="02020603050405020304" pitchFamily="18" charset="0"/>
                <a:cs typeface="Times New Roman" panose="02020603050405020304" pitchFamily="18" charset="0"/>
              </a:rPr>
              <a:t>b. </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teknis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dapat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dikatakan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berhasil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karena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ibadah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berlangsung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sesuai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tujuan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sasaran</a:t>
            </a:r>
            <a:r>
              <a:rPr lang="en-US" dirty="0">
                <a:latin typeface="Times New Roman" panose="02020603050405020304" pitchFamily="18" charset="0"/>
                <a:cs typeface="Times New Roman" panose="02020603050405020304" pitchFamily="18" charset="0"/>
              </a:rPr>
              <a:t>.</a:t>
            </a:r>
            <a:endParaRPr lang="id-ID" dirty="0">
              <a:latin typeface="Times New Roman" panose="02020603050405020304" pitchFamily="18" charset="0"/>
              <a:cs typeface="Times New Roman" panose="02020603050405020304" pitchFamily="18" charset="0"/>
            </a:endParaRPr>
          </a:p>
        </p:txBody>
      </p:sp>
      <p:sp>
        <p:nvSpPr>
          <p:cNvPr id="4" name="Rectangle 3"/>
          <p:cNvSpPr/>
          <p:nvPr/>
        </p:nvSpPr>
        <p:spPr>
          <a:xfrm>
            <a:off x="143555" y="2724454"/>
            <a:ext cx="8355473" cy="1200329"/>
          </a:xfrm>
          <a:prstGeom prst="rect">
            <a:avLst/>
          </a:prstGeom>
        </p:spPr>
        <p:txBody>
          <a:bodyPr wrap="square">
            <a:spAutoFit/>
          </a:bodyPr>
          <a:lstStyle/>
          <a:p>
            <a:r>
              <a:rPr lang="id-ID" dirty="0">
                <a:latin typeface="Times New Roman" panose="02020603050405020304" pitchFamily="18" charset="0"/>
                <a:cs typeface="Times New Roman" panose="02020603050405020304" pitchFamily="18" charset="0"/>
              </a:rPr>
              <a:t>2. </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Kuantitatif</a:t>
            </a:r>
            <a:r>
              <a:rPr lang="en-US" dirty="0">
                <a:latin typeface="Times New Roman" panose="02020603050405020304" pitchFamily="18" charset="0"/>
                <a:cs typeface="Times New Roman" panose="02020603050405020304" pitchFamily="18" charset="0"/>
              </a:rPr>
              <a:t> :</a:t>
            </a:r>
            <a:endParaRPr lang="id-ID" dirty="0">
              <a:latin typeface="Times New Roman" panose="02020603050405020304" pitchFamily="18" charset="0"/>
              <a:cs typeface="Times New Roman" panose="02020603050405020304" pitchFamily="18" charset="0"/>
            </a:endParaRPr>
          </a:p>
          <a:p>
            <a:pPr lvl="0"/>
            <a:r>
              <a:rPr lang="id-ID" dirty="0">
                <a:latin typeface="Times New Roman" panose="02020603050405020304" pitchFamily="18" charset="0"/>
                <a:cs typeface="Times New Roman" panose="02020603050405020304" pitchFamily="18" charset="0"/>
              </a:rPr>
              <a:t>a. </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gagal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karena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jemaat</a:t>
            </a:r>
            <a:r>
              <a:rPr lang="en-US" dirty="0">
                <a:latin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cs typeface="Times New Roman" panose="02020603050405020304" pitchFamily="18" charset="0"/>
              </a:rPr>
              <a:t>hadir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tidak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mencapai</a:t>
            </a:r>
            <a:r>
              <a:rPr lang="en-US" dirty="0">
                <a:latin typeface="Times New Roman" panose="02020603050405020304" pitchFamily="18" charset="0"/>
                <a:cs typeface="Times New Roman" panose="02020603050405020304" pitchFamily="18" charset="0"/>
              </a:rPr>
              <a:t> </a:t>
            </a:r>
            <a:r>
              <a:rPr lang="id-ID" dirty="0">
                <a:latin typeface="Times New Roman" panose="02020603050405020304" pitchFamily="18" charset="0"/>
                <a:cs typeface="Times New Roman" panose="02020603050405020304" pitchFamily="18" charset="0"/>
              </a:rPr>
              <a:t>25</a:t>
            </a:r>
            <a:r>
              <a:rPr lang="en-US" dirty="0">
                <a:latin typeface="Times New Roman" panose="02020603050405020304" pitchFamily="18" charset="0"/>
                <a:cs typeface="Times New Roman" panose="02020603050405020304" pitchFamily="18" charset="0"/>
              </a:rPr>
              <a:t>%</a:t>
            </a:r>
            <a:endParaRPr lang="id-ID" dirty="0">
              <a:latin typeface="Times New Roman" panose="02020603050405020304" pitchFamily="18" charset="0"/>
              <a:cs typeface="Times New Roman" panose="02020603050405020304" pitchFamily="18" charset="0"/>
            </a:endParaRPr>
          </a:p>
          <a:p>
            <a:pPr lvl="0"/>
            <a:r>
              <a:rPr lang="id-ID" dirty="0">
                <a:latin typeface="Times New Roman" panose="02020603050405020304" pitchFamily="18" charset="0"/>
                <a:cs typeface="Times New Roman" panose="02020603050405020304" pitchFamily="18" charset="0"/>
              </a:rPr>
              <a:t>b.</a:t>
            </a:r>
            <a:r>
              <a:rPr lang="en-US" dirty="0" err="1">
                <a:latin typeface="Times New Roman" panose="02020603050405020304" pitchFamily="18" charset="0"/>
                <a:cs typeface="Times New Roman" panose="02020603050405020304" pitchFamily="18" charset="0"/>
              </a:rPr>
              <a:t>Secara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gagal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karena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pengurus</a:t>
            </a:r>
            <a:r>
              <a:rPr lang="en-US" dirty="0">
                <a:latin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cs typeface="Times New Roman" panose="02020603050405020304" pitchFamily="18" charset="0"/>
              </a:rPr>
              <a:t>hadir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tidak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mencapai</a:t>
            </a:r>
            <a:r>
              <a:rPr lang="en-US" dirty="0">
                <a:latin typeface="Times New Roman" panose="02020603050405020304" pitchFamily="18" charset="0"/>
                <a:cs typeface="Times New Roman" panose="02020603050405020304" pitchFamily="18" charset="0"/>
              </a:rPr>
              <a:t> 7</a:t>
            </a:r>
            <a:r>
              <a:rPr lang="id-ID" dirty="0">
                <a:latin typeface="Times New Roman" panose="02020603050405020304" pitchFamily="18" charset="0"/>
                <a:cs typeface="Times New Roman" panose="02020603050405020304" pitchFamily="18" charset="0"/>
              </a:rPr>
              <a:t>8</a:t>
            </a:r>
            <a:r>
              <a:rPr lang="en-US" dirty="0">
                <a:latin typeface="Times New Roman" panose="02020603050405020304" pitchFamily="18" charset="0"/>
                <a:cs typeface="Times New Roman" panose="02020603050405020304" pitchFamily="18" charset="0"/>
              </a:rPr>
              <a:t>%</a:t>
            </a:r>
            <a:endParaRPr lang="id-ID" dirty="0">
              <a:latin typeface="Times New Roman" panose="02020603050405020304" pitchFamily="18" charset="0"/>
              <a:cs typeface="Times New Roman" panose="02020603050405020304" pitchFamily="18" charset="0"/>
            </a:endParaRPr>
          </a:p>
          <a:p>
            <a:pPr lvl="0"/>
            <a:r>
              <a:rPr lang="id-ID" dirty="0">
                <a:latin typeface="Times New Roman" panose="02020603050405020304" pitchFamily="18" charset="0"/>
                <a:cs typeface="Times New Roman" panose="02020603050405020304" pitchFamily="18" charset="0"/>
              </a:rPr>
              <a:t>c. </a:t>
            </a:r>
            <a:r>
              <a:rPr lang="en-US" dirty="0" err="1">
                <a:latin typeface="Times New Roman" panose="02020603050405020304" pitchFamily="18" charset="0"/>
                <a:cs typeface="Times New Roman" panose="02020603050405020304" pitchFamily="18" charset="0"/>
              </a:rPr>
              <a:t>Gagal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karena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ibadah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selalu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terlambat</a:t>
            </a:r>
            <a:r>
              <a:rPr lang="en-US" dirty="0">
                <a:latin typeface="Times New Roman" panose="02020603050405020304" pitchFamily="18" charset="0"/>
                <a:cs typeface="Times New Roman" panose="02020603050405020304" pitchFamily="18" charset="0"/>
              </a:rPr>
              <a:t> 15 </a:t>
            </a:r>
            <a:r>
              <a:rPr lang="en-US" dirty="0" err="1">
                <a:latin typeface="Times New Roman" panose="02020603050405020304" pitchFamily="18" charset="0"/>
                <a:cs typeface="Times New Roman" panose="02020603050405020304" pitchFamily="18" charset="0"/>
              </a:rPr>
              <a:t>menit</a:t>
            </a:r>
            <a:endParaRPr lang="id-ID"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0335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457200" lvl="1" indent="0">
              <a:buNone/>
            </a:pPr>
            <a:r>
              <a:rPr lang="id-ID" b="1" dirty="0">
                <a:solidFill>
                  <a:schemeClr val="tx2">
                    <a:lumMod val="60000"/>
                    <a:lumOff val="40000"/>
                  </a:schemeClr>
                </a:solidFill>
                <a:latin typeface="Times New Roman" panose="02020603050405020304" pitchFamily="18" charset="0"/>
                <a:cs typeface="Times New Roman" panose="02020603050405020304" pitchFamily="18" charset="0"/>
              </a:rPr>
              <a:t>II. Perayaan Ulang Tahun PMK</a:t>
            </a:r>
          </a:p>
          <a:p>
            <a:pPr marL="0" indent="0">
              <a:buNone/>
            </a:pPr>
            <a:r>
              <a:rPr lang="en-US" dirty="0" err="1">
                <a:latin typeface="Times New Roman" panose="02020603050405020304" pitchFamily="18" charset="0"/>
                <a:cs typeface="Times New Roman" panose="02020603050405020304" pitchFamily="18" charset="0"/>
              </a:rPr>
              <a:t>Hari,tanggal</a:t>
            </a:r>
            <a:r>
              <a:rPr lang="en-US" dirty="0">
                <a:latin typeface="Times New Roman" panose="02020603050405020304" pitchFamily="18" charset="0"/>
                <a:cs typeface="Times New Roman" panose="02020603050405020304" pitchFamily="18" charset="0"/>
              </a:rPr>
              <a:t> 	: </a:t>
            </a:r>
            <a:r>
              <a:rPr lang="id-ID" dirty="0">
                <a:latin typeface="Times New Roman" panose="02020603050405020304" pitchFamily="18" charset="0"/>
                <a:cs typeface="Times New Roman" panose="02020603050405020304" pitchFamily="18" charset="0"/>
              </a:rPr>
              <a:t>Sabtu </a:t>
            </a:r>
            <a:r>
              <a:rPr lang="en-US" dirty="0">
                <a:latin typeface="Times New Roman" panose="02020603050405020304" pitchFamily="18" charset="0"/>
                <a:cs typeface="Times New Roman" panose="02020603050405020304" pitchFamily="18" charset="0"/>
              </a:rPr>
              <a:t>, </a:t>
            </a:r>
            <a:r>
              <a:rPr lang="id-ID" dirty="0">
                <a:latin typeface="Times New Roman" panose="02020603050405020304" pitchFamily="18" charset="0"/>
                <a:cs typeface="Times New Roman" panose="02020603050405020304" pitchFamily="18" charset="0"/>
              </a:rPr>
              <a:t>16 </a:t>
            </a:r>
            <a:r>
              <a:rPr lang="en-US" dirty="0">
                <a:latin typeface="Times New Roman" panose="02020603050405020304" pitchFamily="18" charset="0"/>
                <a:cs typeface="Times New Roman" panose="02020603050405020304" pitchFamily="18" charset="0"/>
              </a:rPr>
              <a:t>September 201</a:t>
            </a:r>
            <a:r>
              <a:rPr lang="id-ID" dirty="0">
                <a:latin typeface="Times New Roman" panose="02020603050405020304" pitchFamily="18" charset="0"/>
                <a:cs typeface="Times New Roman" panose="02020603050405020304" pitchFamily="18" charset="0"/>
              </a:rPr>
              <a:t>7</a:t>
            </a:r>
          </a:p>
          <a:p>
            <a:pPr marL="0" indent="0">
              <a:buNone/>
            </a:pPr>
            <a:r>
              <a:rPr lang="en-US" dirty="0" err="1">
                <a:latin typeface="Times New Roman" panose="02020603050405020304" pitchFamily="18" charset="0"/>
                <a:cs typeface="Times New Roman" panose="02020603050405020304" pitchFamily="18" charset="0"/>
              </a:rPr>
              <a:t>Pukul</a:t>
            </a:r>
            <a:r>
              <a:rPr lang="id-ID"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10.30 – 12.30</a:t>
            </a:r>
            <a:endParaRPr lang="id-ID" dirty="0">
              <a:latin typeface="Times New Roman" panose="02020603050405020304" pitchFamily="18" charset="0"/>
              <a:cs typeface="Times New Roman" panose="02020603050405020304" pitchFamily="18" charset="0"/>
            </a:endParaRPr>
          </a:p>
          <a:p>
            <a:pPr marL="0" indent="0">
              <a:buNone/>
            </a:pPr>
            <a:r>
              <a:rPr lang="en-US" dirty="0" err="1">
                <a:latin typeface="Times New Roman" panose="02020603050405020304" pitchFamily="18" charset="0"/>
                <a:cs typeface="Times New Roman" panose="02020603050405020304" pitchFamily="18" charset="0"/>
              </a:rPr>
              <a:t>Tempat</a:t>
            </a:r>
            <a:r>
              <a:rPr lang="id-ID"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GSG Lt 1 </a:t>
            </a:r>
            <a:endParaRPr lang="id-ID" dirty="0">
              <a:latin typeface="Times New Roman" panose="02020603050405020304" pitchFamily="18" charset="0"/>
              <a:cs typeface="Times New Roman" panose="02020603050405020304" pitchFamily="18" charset="0"/>
            </a:endParaRPr>
          </a:p>
          <a:p>
            <a:pPr marL="0" indent="0">
              <a:buNone/>
            </a:pPr>
            <a:r>
              <a:rPr lang="en-US" dirty="0" err="1">
                <a:latin typeface="Times New Roman" panose="02020603050405020304" pitchFamily="18" charset="0"/>
                <a:cs typeface="Times New Roman" panose="02020603050405020304" pitchFamily="18" charset="0"/>
              </a:rPr>
              <a:t>Deskripsi</a:t>
            </a:r>
            <a:r>
              <a:rPr lang="en-US" dirty="0">
                <a:latin typeface="Times New Roman" panose="02020603050405020304" pitchFamily="18" charset="0"/>
                <a:cs typeface="Times New Roman" panose="02020603050405020304" pitchFamily="18" charset="0"/>
              </a:rPr>
              <a:t>	:</a:t>
            </a:r>
            <a:endParaRPr lang="id-ID" dirty="0">
              <a:latin typeface="Times New Roman" panose="02020603050405020304" pitchFamily="18" charset="0"/>
              <a:cs typeface="Times New Roman" panose="02020603050405020304" pitchFamily="18" charset="0"/>
            </a:endParaRPr>
          </a:p>
          <a:p>
            <a:pPr marL="914400" lvl="2" indent="0" algn="just">
              <a:buNone/>
            </a:pPr>
            <a:r>
              <a:rPr lang="id-ID"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Latar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belakang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diadakannya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Perayaan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Ulang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Tahun</a:t>
            </a:r>
            <a:r>
              <a:rPr lang="en-US" sz="2800" dirty="0">
                <a:latin typeface="Times New Roman" panose="02020603050405020304" pitchFamily="18" charset="0"/>
                <a:cs typeface="Times New Roman" panose="02020603050405020304" pitchFamily="18" charset="0"/>
              </a:rPr>
              <a:t> PMK </a:t>
            </a:r>
            <a:r>
              <a:rPr lang="en-US" sz="2800" dirty="0" err="1">
                <a:latin typeface="Times New Roman" panose="02020603050405020304" pitchFamily="18" charset="0"/>
                <a:cs typeface="Times New Roman" panose="02020603050405020304" pitchFamily="18" charset="0"/>
              </a:rPr>
              <a:t>adalah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untuk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memperingati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merayakan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ultah</a:t>
            </a:r>
            <a:r>
              <a:rPr lang="en-US" sz="2800" dirty="0">
                <a:latin typeface="Times New Roman" panose="02020603050405020304" pitchFamily="18" charset="0"/>
                <a:cs typeface="Times New Roman" panose="02020603050405020304" pitchFamily="18" charset="0"/>
              </a:rPr>
              <a:t> PMK </a:t>
            </a:r>
            <a:r>
              <a:rPr lang="en-US" sz="2800" dirty="0" err="1">
                <a:latin typeface="Times New Roman" panose="02020603050405020304" pitchFamily="18" charset="0"/>
                <a:cs typeface="Times New Roman" panose="02020603050405020304" pitchFamily="18" charset="0"/>
              </a:rPr>
              <a:t>serta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memperkenalkan</a:t>
            </a:r>
            <a:r>
              <a:rPr lang="en-US" sz="2800" dirty="0">
                <a:latin typeface="Times New Roman" panose="02020603050405020304" pitchFamily="18" charset="0"/>
                <a:cs typeface="Times New Roman" panose="02020603050405020304" pitchFamily="18" charset="0"/>
              </a:rPr>
              <a:t> PMK </a:t>
            </a:r>
            <a:r>
              <a:rPr lang="en-US" sz="2800" dirty="0" err="1">
                <a:latin typeface="Times New Roman" panose="02020603050405020304" pitchFamily="18" charset="0"/>
                <a:cs typeface="Times New Roman" panose="02020603050405020304" pitchFamily="18" charset="0"/>
              </a:rPr>
              <a:t>kepada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jemaat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melalui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kegiatan-kegiatan</a:t>
            </a:r>
            <a:r>
              <a:rPr lang="en-US" sz="2800" dirty="0">
                <a:latin typeface="Times New Roman" panose="02020603050405020304" pitchFamily="18" charset="0"/>
                <a:cs typeface="Times New Roman" panose="02020603050405020304" pitchFamily="18" charset="0"/>
              </a:rPr>
              <a:t> yang </a:t>
            </a:r>
            <a:r>
              <a:rPr lang="en-US" sz="2800" dirty="0" err="1">
                <a:latin typeface="Times New Roman" panose="02020603050405020304" pitchFamily="18" charset="0"/>
                <a:cs typeface="Times New Roman" panose="02020603050405020304" pitchFamily="18" charset="0"/>
              </a:rPr>
              <a:t>ada</a:t>
            </a:r>
            <a:r>
              <a:rPr lang="en-US" sz="2800" dirty="0">
                <a:latin typeface="Times New Roman" panose="02020603050405020304" pitchFamily="18" charset="0"/>
                <a:cs typeface="Times New Roman" panose="02020603050405020304" pitchFamily="18" charset="0"/>
              </a:rPr>
              <a:t> di PMK </a:t>
            </a:r>
            <a:r>
              <a:rPr lang="en-US" sz="2800" dirty="0" err="1">
                <a:latin typeface="Times New Roman" panose="02020603050405020304" pitchFamily="18" charset="0"/>
                <a:cs typeface="Times New Roman" panose="02020603050405020304" pitchFamily="18" charset="0"/>
              </a:rPr>
              <a:t>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untuk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menarik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antusias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jemaat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dalam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mengikuti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kegiatan-kegiatan</a:t>
            </a:r>
            <a:r>
              <a:rPr lang="en-US" sz="2800" dirty="0">
                <a:latin typeface="Times New Roman" panose="02020603050405020304" pitchFamily="18" charset="0"/>
                <a:cs typeface="Times New Roman" panose="02020603050405020304" pitchFamily="18" charset="0"/>
              </a:rPr>
              <a:t> di PMK</a:t>
            </a:r>
            <a:r>
              <a:rPr lang="id-ID" sz="2800" dirty="0">
                <a:latin typeface="Times New Roman" panose="02020603050405020304" pitchFamily="18" charset="0"/>
                <a:cs typeface="Times New Roman" panose="02020603050405020304" pitchFamily="18" charset="0"/>
              </a:rPr>
              <a:t>.</a:t>
            </a:r>
          </a:p>
          <a:p>
            <a:endParaRPr lang="id-ID" dirty="0"/>
          </a:p>
        </p:txBody>
      </p:sp>
    </p:spTree>
    <p:extLst>
      <p:ext uri="{BB962C8B-B14F-4D97-AF65-F5344CB8AC3E}">
        <p14:creationId xmlns:p14="http://schemas.microsoft.com/office/powerpoint/2010/main" val="300271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INDIKATOR KEBERHASILAN</a:t>
            </a:r>
          </a:p>
        </p:txBody>
      </p:sp>
      <p:sp>
        <p:nvSpPr>
          <p:cNvPr id="3" name="Rectangle 2"/>
          <p:cNvSpPr/>
          <p:nvPr/>
        </p:nvSpPr>
        <p:spPr>
          <a:xfrm>
            <a:off x="0" y="1212371"/>
            <a:ext cx="9162300" cy="1846659"/>
          </a:xfrm>
          <a:prstGeom prst="rect">
            <a:avLst/>
          </a:prstGeom>
        </p:spPr>
        <p:txBody>
          <a:bodyPr wrap="square">
            <a:spAutoFit/>
          </a:bodyPr>
          <a:lstStyle/>
          <a:p>
            <a:endParaRPr lang="id-ID" dirty="0"/>
          </a:p>
          <a:p>
            <a:r>
              <a:rPr lang="en-US" sz="2400" dirty="0" err="1"/>
              <a:t>a.Secara</a:t>
            </a:r>
            <a:r>
              <a:rPr lang="en-US" sz="2400" dirty="0"/>
              <a:t> </a:t>
            </a:r>
            <a:r>
              <a:rPr lang="en-US" sz="2400" dirty="0" err="1"/>
              <a:t>Kualitatif</a:t>
            </a:r>
            <a:r>
              <a:rPr lang="en-US" sz="2400" dirty="0"/>
              <a:t> :</a:t>
            </a:r>
            <a:endParaRPr lang="id-ID" sz="2400" dirty="0"/>
          </a:p>
          <a:p>
            <a:r>
              <a:rPr lang="id-ID" sz="2400" dirty="0"/>
              <a:t>Acara ulang tahun PMK dirasakan berhasil jika secara umum banyak anggota PMK yang merasakan indahnya bersekutu dalam PMK, dan bersyukur bahwa PMK kita sudah bertambah usia</a:t>
            </a:r>
          </a:p>
        </p:txBody>
      </p:sp>
      <p:sp>
        <p:nvSpPr>
          <p:cNvPr id="4" name="Rectangle 3"/>
          <p:cNvSpPr/>
          <p:nvPr/>
        </p:nvSpPr>
        <p:spPr>
          <a:xfrm>
            <a:off x="75741" y="3029865"/>
            <a:ext cx="8856890" cy="1938992"/>
          </a:xfrm>
          <a:prstGeom prst="rect">
            <a:avLst/>
          </a:prstGeom>
        </p:spPr>
        <p:txBody>
          <a:bodyPr wrap="square">
            <a:spAutoFit/>
          </a:bodyPr>
          <a:lstStyle/>
          <a:p>
            <a:r>
              <a:rPr lang="en-US" sz="2400" dirty="0" err="1"/>
              <a:t>b.Secara</a:t>
            </a:r>
            <a:r>
              <a:rPr lang="en-US" sz="2400" dirty="0"/>
              <a:t> </a:t>
            </a:r>
            <a:r>
              <a:rPr lang="en-US" sz="2400" dirty="0" err="1"/>
              <a:t>Kuantitaif</a:t>
            </a:r>
            <a:r>
              <a:rPr lang="en-US" sz="2400" dirty="0"/>
              <a:t> :</a:t>
            </a:r>
            <a:endParaRPr lang="id-ID" sz="2400" dirty="0"/>
          </a:p>
          <a:p>
            <a:r>
              <a:rPr lang="en-US" sz="2400" dirty="0"/>
              <a:t>-</a:t>
            </a:r>
            <a:r>
              <a:rPr lang="en-US" sz="2400" dirty="0" err="1"/>
              <a:t>Secara</a:t>
            </a:r>
            <a:r>
              <a:rPr lang="en-US" sz="2400" dirty="0"/>
              <a:t> </a:t>
            </a:r>
            <a:r>
              <a:rPr lang="en-US" sz="2400" dirty="0" err="1"/>
              <a:t>umum</a:t>
            </a:r>
            <a:r>
              <a:rPr lang="en-US" sz="2400" dirty="0"/>
              <a:t> </a:t>
            </a:r>
            <a:r>
              <a:rPr lang="en-US" sz="2400" dirty="0" err="1"/>
              <a:t>dapat</a:t>
            </a:r>
            <a:r>
              <a:rPr lang="en-US" sz="2400" dirty="0"/>
              <a:t> </a:t>
            </a:r>
            <a:r>
              <a:rPr lang="en-US" sz="2400" dirty="0" err="1"/>
              <a:t>dikatakan</a:t>
            </a:r>
            <a:r>
              <a:rPr lang="en-US" sz="2400" dirty="0"/>
              <a:t> </a:t>
            </a:r>
            <a:r>
              <a:rPr lang="en-US" sz="2400" dirty="0" err="1"/>
              <a:t>berhasil</a:t>
            </a:r>
            <a:r>
              <a:rPr lang="en-US" sz="2400" dirty="0"/>
              <a:t> </a:t>
            </a:r>
            <a:r>
              <a:rPr lang="en-US" sz="2400" dirty="0" err="1"/>
              <a:t>jika</a:t>
            </a:r>
            <a:r>
              <a:rPr lang="en-US" sz="2400" dirty="0"/>
              <a:t> </a:t>
            </a:r>
            <a:r>
              <a:rPr lang="en-US" sz="2400" dirty="0" err="1"/>
              <a:t>jemaat</a:t>
            </a:r>
            <a:r>
              <a:rPr lang="en-US" sz="2400" dirty="0"/>
              <a:t> PMK yang </a:t>
            </a:r>
            <a:r>
              <a:rPr lang="en-US" sz="2400" dirty="0" err="1"/>
              <a:t>hadir</a:t>
            </a:r>
            <a:r>
              <a:rPr lang="en-US" sz="2400" dirty="0"/>
              <a:t> </a:t>
            </a:r>
            <a:r>
              <a:rPr lang="en-US" sz="2400" dirty="0" err="1"/>
              <a:t>lebih</a:t>
            </a:r>
            <a:r>
              <a:rPr lang="en-US" sz="2400" dirty="0"/>
              <a:t> </a:t>
            </a:r>
            <a:r>
              <a:rPr lang="en-US" sz="2400" dirty="0" err="1"/>
              <a:t>dari</a:t>
            </a:r>
            <a:r>
              <a:rPr lang="en-US" sz="2400" dirty="0"/>
              <a:t> </a:t>
            </a:r>
            <a:r>
              <a:rPr lang="id-ID" sz="2400" dirty="0"/>
              <a:t>25</a:t>
            </a:r>
            <a:r>
              <a:rPr lang="en-US" sz="2400" dirty="0"/>
              <a:t>%</a:t>
            </a:r>
            <a:endParaRPr lang="id-ID" sz="2400" dirty="0"/>
          </a:p>
          <a:p>
            <a:r>
              <a:rPr lang="en-US" sz="2400" dirty="0"/>
              <a:t>-</a:t>
            </a:r>
            <a:r>
              <a:rPr lang="en-US" sz="2400" dirty="0" err="1"/>
              <a:t>Secara</a:t>
            </a:r>
            <a:r>
              <a:rPr lang="en-US" sz="2400" dirty="0"/>
              <a:t> </a:t>
            </a:r>
            <a:r>
              <a:rPr lang="en-US" sz="2400" dirty="0" err="1"/>
              <a:t>umum</a:t>
            </a:r>
            <a:r>
              <a:rPr lang="en-US" sz="2400" dirty="0"/>
              <a:t> </a:t>
            </a:r>
            <a:r>
              <a:rPr lang="en-US" sz="2400" dirty="0" err="1"/>
              <a:t>dapat</a:t>
            </a:r>
            <a:r>
              <a:rPr lang="en-US" sz="2400" dirty="0"/>
              <a:t> </a:t>
            </a:r>
            <a:r>
              <a:rPr lang="en-US" sz="2400" dirty="0" err="1"/>
              <a:t>dikatakan</a:t>
            </a:r>
            <a:r>
              <a:rPr lang="en-US" sz="2400" dirty="0"/>
              <a:t> </a:t>
            </a:r>
            <a:r>
              <a:rPr lang="en-US" sz="2400" dirty="0" err="1"/>
              <a:t>berhasil</a:t>
            </a:r>
            <a:r>
              <a:rPr lang="en-US" sz="2400" dirty="0"/>
              <a:t> </a:t>
            </a:r>
            <a:r>
              <a:rPr lang="en-US" sz="2400" dirty="0" err="1"/>
              <a:t>jika</a:t>
            </a:r>
            <a:r>
              <a:rPr lang="en-US" sz="2400" dirty="0"/>
              <a:t> </a:t>
            </a:r>
            <a:r>
              <a:rPr lang="en-US" sz="2400" dirty="0" err="1"/>
              <a:t>pengurus</a:t>
            </a:r>
            <a:r>
              <a:rPr lang="en-US" sz="2400" dirty="0"/>
              <a:t> PMK yang </a:t>
            </a:r>
            <a:r>
              <a:rPr lang="en-US" sz="2400" dirty="0" err="1"/>
              <a:t>hadir</a:t>
            </a:r>
            <a:r>
              <a:rPr lang="en-US" sz="2400" dirty="0"/>
              <a:t> </a:t>
            </a:r>
            <a:r>
              <a:rPr lang="en-US" sz="2400" dirty="0" err="1"/>
              <a:t>lebih</a:t>
            </a:r>
            <a:r>
              <a:rPr lang="en-US" sz="2400" dirty="0"/>
              <a:t> </a:t>
            </a:r>
            <a:r>
              <a:rPr lang="en-US" sz="2400" dirty="0" err="1"/>
              <a:t>dari</a:t>
            </a:r>
            <a:r>
              <a:rPr lang="en-US" sz="2400" dirty="0"/>
              <a:t> 7</a:t>
            </a:r>
            <a:r>
              <a:rPr lang="id-ID" sz="2400" dirty="0"/>
              <a:t>8</a:t>
            </a:r>
            <a:r>
              <a:rPr lang="en-US" sz="2400" dirty="0"/>
              <a:t>%</a:t>
            </a:r>
            <a:endParaRPr lang="id-ID" sz="2400" dirty="0"/>
          </a:p>
        </p:txBody>
      </p:sp>
    </p:spTree>
    <p:extLst>
      <p:ext uri="{BB962C8B-B14F-4D97-AF65-F5344CB8AC3E}">
        <p14:creationId xmlns:p14="http://schemas.microsoft.com/office/powerpoint/2010/main" val="4063527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8720" y="128470"/>
            <a:ext cx="6719019" cy="916229"/>
          </a:xfrm>
        </p:spPr>
        <p:txBody>
          <a:bodyPr>
            <a:normAutofit fontScale="90000"/>
          </a:bodyPr>
          <a:lstStyle/>
          <a:p>
            <a:pPr algn="ctr"/>
            <a:r>
              <a:rPr lang="id-ID" b="1" dirty="0">
                <a:solidFill>
                  <a:srgbClr val="00B0F0"/>
                </a:solidFill>
                <a:latin typeface="Times New Roman" panose="02020603050405020304" pitchFamily="18" charset="0"/>
                <a:cs typeface="Times New Roman" panose="02020603050405020304" pitchFamily="18" charset="0"/>
              </a:rPr>
              <a:t>Program Kerja yang Akan Dilaksanakan</a:t>
            </a:r>
            <a:endParaRPr lang="id-ID" dirty="0"/>
          </a:p>
        </p:txBody>
      </p:sp>
      <p:sp>
        <p:nvSpPr>
          <p:cNvPr id="3" name="Content Placeholder 2"/>
          <p:cNvSpPr>
            <a:spLocks noGrp="1"/>
          </p:cNvSpPr>
          <p:nvPr>
            <p:ph idx="1"/>
          </p:nvPr>
        </p:nvSpPr>
        <p:spPr/>
        <p:txBody>
          <a:bodyPr>
            <a:normAutofit fontScale="77500" lnSpcReduction="20000"/>
          </a:bodyPr>
          <a:lstStyle/>
          <a:p>
            <a:pPr marL="457200" lvl="1" indent="0">
              <a:buNone/>
            </a:pPr>
            <a:r>
              <a:rPr lang="id-ID" b="1" dirty="0"/>
              <a:t>I.LEGO (Let’s Fun With  God)</a:t>
            </a:r>
            <a:endParaRPr lang="id-ID" sz="2400" dirty="0"/>
          </a:p>
          <a:p>
            <a:r>
              <a:rPr lang="id-ID" dirty="0"/>
              <a:t>      </a:t>
            </a:r>
            <a:r>
              <a:rPr lang="en-US" dirty="0" err="1"/>
              <a:t>Hari</a:t>
            </a:r>
            <a:r>
              <a:rPr lang="en-US" dirty="0"/>
              <a:t>, </a:t>
            </a:r>
            <a:r>
              <a:rPr lang="en-US" dirty="0" err="1"/>
              <a:t>tanggal</a:t>
            </a:r>
            <a:r>
              <a:rPr lang="en-US" dirty="0"/>
              <a:t>	: </a:t>
            </a:r>
            <a:r>
              <a:rPr lang="en-US" dirty="0" err="1"/>
              <a:t>Jumat</a:t>
            </a:r>
            <a:r>
              <a:rPr lang="en-US" dirty="0"/>
              <a:t>, </a:t>
            </a:r>
            <a:r>
              <a:rPr lang="id-ID" dirty="0"/>
              <a:t>27 Oktober 2017</a:t>
            </a:r>
            <a:endParaRPr lang="id-ID" sz="2400" dirty="0"/>
          </a:p>
          <a:p>
            <a:r>
              <a:rPr lang="id-ID" dirty="0"/>
              <a:t>      </a:t>
            </a:r>
            <a:r>
              <a:rPr lang="en-US" dirty="0" err="1"/>
              <a:t>Pukul</a:t>
            </a:r>
            <a:r>
              <a:rPr lang="id-ID" dirty="0"/>
              <a:t>                      </a:t>
            </a:r>
            <a:r>
              <a:rPr lang="en-US" dirty="0"/>
              <a:t>: 10.30 – 12.30</a:t>
            </a:r>
            <a:endParaRPr lang="id-ID" sz="2400" dirty="0"/>
          </a:p>
          <a:p>
            <a:r>
              <a:rPr lang="id-ID" dirty="0"/>
              <a:t>      </a:t>
            </a:r>
            <a:r>
              <a:rPr lang="en-US" dirty="0" err="1"/>
              <a:t>Tempat</a:t>
            </a:r>
            <a:r>
              <a:rPr lang="id-ID" dirty="0"/>
              <a:t>                   </a:t>
            </a:r>
            <a:r>
              <a:rPr lang="en-US" dirty="0"/>
              <a:t>: SC </a:t>
            </a:r>
            <a:r>
              <a:rPr lang="en-US" dirty="0" err="1"/>
              <a:t>lantai</a:t>
            </a:r>
            <a:r>
              <a:rPr lang="en-US" dirty="0"/>
              <a:t> I</a:t>
            </a:r>
            <a:endParaRPr lang="id-ID" sz="2400" dirty="0"/>
          </a:p>
          <a:p>
            <a:pPr marL="0" indent="0">
              <a:buNone/>
            </a:pPr>
            <a:r>
              <a:rPr lang="id-ID" sz="2400" b="1" dirty="0"/>
              <a:t>           </a:t>
            </a:r>
            <a:r>
              <a:rPr lang="id-ID" b="1" dirty="0"/>
              <a:t>Deskripsi:</a:t>
            </a:r>
            <a:endParaRPr lang="id-ID" sz="2400" dirty="0"/>
          </a:p>
          <a:p>
            <a:pPr marL="0" indent="0" algn="just">
              <a:buNone/>
            </a:pPr>
            <a:r>
              <a:rPr lang="id-ID" dirty="0"/>
              <a:t>               Kegiatan permainan diadakan dengan tujuan membekali mahasiswa PMK Fakultas Teknik dengan kebenaran firman Tuhan yang ada melalui beberapa games dan dapat mengaplikasikan esensi dari games yang dimainkan di dalam kehidupan sehari-hari</a:t>
            </a:r>
          </a:p>
        </p:txBody>
      </p:sp>
    </p:spTree>
    <p:extLst>
      <p:ext uri="{BB962C8B-B14F-4D97-AF65-F5344CB8AC3E}">
        <p14:creationId xmlns:p14="http://schemas.microsoft.com/office/powerpoint/2010/main" val="3444534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Indikator Keberhasilan </a:t>
            </a:r>
          </a:p>
        </p:txBody>
      </p:sp>
      <p:sp>
        <p:nvSpPr>
          <p:cNvPr id="3" name="Rectangle 2"/>
          <p:cNvSpPr/>
          <p:nvPr/>
        </p:nvSpPr>
        <p:spPr>
          <a:xfrm>
            <a:off x="448965" y="1044700"/>
            <a:ext cx="8398775" cy="3693319"/>
          </a:xfrm>
          <a:prstGeom prst="rect">
            <a:avLst/>
          </a:prstGeom>
        </p:spPr>
        <p:txBody>
          <a:bodyPr wrap="square">
            <a:spAutoFit/>
          </a:bodyPr>
          <a:lstStyle/>
          <a:p>
            <a:r>
              <a:rPr lang="id-ID" dirty="0"/>
              <a:t>a. </a:t>
            </a:r>
            <a:r>
              <a:rPr lang="id-ID" sz="2400" dirty="0"/>
              <a:t>Secara Kualitatif :</a:t>
            </a:r>
          </a:p>
          <a:p>
            <a:r>
              <a:rPr lang="id-ID" sz="2400" dirty="0"/>
              <a:t>Pelaksanaan kegiatan LEGO  dikatakan berhasil jika jemaat PMK semakin memiliki   kerinduan untuk menghadiri acara-acara rutin PMK</a:t>
            </a:r>
          </a:p>
          <a:p>
            <a:r>
              <a:rPr lang="id-ID" sz="2400" dirty="0"/>
              <a:t>b. Secara Kuantitaif :</a:t>
            </a:r>
          </a:p>
          <a:p>
            <a:r>
              <a:rPr lang="id-ID" sz="2400" dirty="0"/>
              <a:t>-Secara umum dapat dikatakan berhasil jika     jemaat PMK yang hadir lebih dari 25%</a:t>
            </a:r>
          </a:p>
          <a:p>
            <a:r>
              <a:rPr lang="id-ID" sz="2400" dirty="0"/>
              <a:t>-Secara umum dapat dikatakan berhasil jika pengurus PMK yang hadir lebih dari 78%</a:t>
            </a:r>
          </a:p>
          <a:p>
            <a:r>
              <a:rPr lang="en-US" b="1" dirty="0"/>
              <a:t> </a:t>
            </a:r>
            <a:endParaRPr lang="id-ID" dirty="0"/>
          </a:p>
        </p:txBody>
      </p:sp>
    </p:spTree>
    <p:extLst>
      <p:ext uri="{BB962C8B-B14F-4D97-AF65-F5344CB8AC3E}">
        <p14:creationId xmlns:p14="http://schemas.microsoft.com/office/powerpoint/2010/main" val="1043162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a:t>Kendala Yang Dihadapi</a:t>
            </a:r>
          </a:p>
        </p:txBody>
      </p:sp>
      <p:sp>
        <p:nvSpPr>
          <p:cNvPr id="3" name="Content Placeholder 2"/>
          <p:cNvSpPr>
            <a:spLocks noGrp="1"/>
          </p:cNvSpPr>
          <p:nvPr>
            <p:ph idx="1"/>
          </p:nvPr>
        </p:nvSpPr>
        <p:spPr/>
        <p:txBody>
          <a:bodyPr>
            <a:normAutofit/>
          </a:bodyPr>
          <a:lstStyle/>
          <a:p>
            <a:pPr marL="0" indent="0">
              <a:buNone/>
            </a:pPr>
            <a:r>
              <a:rPr lang="id-ID" sz="2000" b="1" dirty="0">
                <a:latin typeface="Times New Roman" panose="02020603050405020304" pitchFamily="18" charset="0"/>
                <a:cs typeface="Times New Roman" panose="02020603050405020304" pitchFamily="18" charset="0"/>
              </a:rPr>
              <a:t>1. Persekutuan Jumat</a:t>
            </a:r>
          </a:p>
          <a:p>
            <a:pPr marL="0" indent="0">
              <a:buNone/>
            </a:pPr>
            <a:r>
              <a:rPr lang="id-ID" sz="2000" dirty="0">
                <a:latin typeface="Times New Roman" panose="02020603050405020304" pitchFamily="18" charset="0"/>
                <a:cs typeface="Times New Roman" panose="02020603050405020304" pitchFamily="18" charset="0"/>
              </a:rPr>
              <a:t>- Pembicara yang terdapat di dalam list hanya sedikit dapat dihubungi</a:t>
            </a:r>
          </a:p>
          <a:p>
            <a:pPr marL="0" indent="0">
              <a:buNone/>
            </a:pPr>
            <a:r>
              <a:rPr lang="id-ID" sz="2000" dirty="0">
                <a:latin typeface="Times New Roman" panose="02020603050405020304" pitchFamily="18" charset="0"/>
                <a:cs typeface="Times New Roman" panose="02020603050405020304" pitchFamily="18" charset="0"/>
              </a:rPr>
              <a:t>- Waktu pelaksanaan jumatan tidak on time, karena sebagian besar jemaat hadir 10-15 menit setelah ibadah dimulai</a:t>
            </a:r>
          </a:p>
          <a:p>
            <a:pPr marL="0" lvl="0" indent="0">
              <a:buNone/>
            </a:pPr>
            <a:r>
              <a:rPr lang="id-ID" sz="2400" b="1" dirty="0"/>
              <a:t>2. </a:t>
            </a:r>
            <a:r>
              <a:rPr lang="en-US" sz="2400" b="1" dirty="0"/>
              <a:t>SOLUSI</a:t>
            </a:r>
            <a:endParaRPr lang="id-ID" sz="2400" dirty="0"/>
          </a:p>
          <a:p>
            <a:pPr marL="0" lvl="0" indent="0">
              <a:buNone/>
            </a:pPr>
            <a:r>
              <a:rPr lang="en-US" sz="2000" dirty="0" err="1">
                <a:latin typeface="Times New Roman" panose="02020603050405020304" pitchFamily="18" charset="0"/>
                <a:cs typeface="Times New Roman" panose="02020603050405020304" pitchFamily="18" charset="0"/>
              </a:rPr>
              <a:t>Bekerjasama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dengan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Seksi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Acara</a:t>
            </a:r>
            <a:r>
              <a:rPr lang="en-US" sz="2000" dirty="0">
                <a:latin typeface="Times New Roman" panose="02020603050405020304" pitchFamily="18" charset="0"/>
                <a:cs typeface="Times New Roman" panose="02020603050405020304" pitchFamily="18" charset="0"/>
              </a:rPr>
              <a:t> PMK Telkom University </a:t>
            </a:r>
            <a:r>
              <a:rPr lang="en-US" sz="2000" dirty="0" err="1">
                <a:latin typeface="Times New Roman" panose="02020603050405020304" pitchFamily="18" charset="0"/>
                <a:cs typeface="Times New Roman" panose="02020603050405020304" pitchFamily="18" charset="0"/>
              </a:rPr>
              <a:t>untuk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melakukan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pertukaran</a:t>
            </a:r>
            <a:r>
              <a:rPr lang="en-US" sz="2000" dirty="0">
                <a:latin typeface="Times New Roman" panose="02020603050405020304" pitchFamily="18" charset="0"/>
                <a:cs typeface="Times New Roman" panose="02020603050405020304" pitchFamily="18" charset="0"/>
              </a:rPr>
              <a:t> list </a:t>
            </a:r>
            <a:r>
              <a:rPr lang="en-US" sz="2000" dirty="0" err="1">
                <a:latin typeface="Times New Roman" panose="02020603050405020304" pitchFamily="18" charset="0"/>
                <a:cs typeface="Times New Roman" panose="02020603050405020304" pitchFamily="18" charset="0"/>
              </a:rPr>
              <a:t>pembicara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bekerjasama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dengan</a:t>
            </a:r>
            <a:r>
              <a:rPr lang="en-US" sz="2000" dirty="0">
                <a:latin typeface="Times New Roman" panose="02020603050405020304" pitchFamily="18" charset="0"/>
                <a:cs typeface="Times New Roman" panose="02020603050405020304" pitchFamily="18" charset="0"/>
              </a:rPr>
              <a:t> Sie.ME </a:t>
            </a:r>
            <a:r>
              <a:rPr lang="en-US" sz="2000" dirty="0" err="1">
                <a:latin typeface="Times New Roman" panose="02020603050405020304" pitchFamily="18" charset="0"/>
                <a:cs typeface="Times New Roman" panose="02020603050405020304" pitchFamily="18" charset="0"/>
              </a:rPr>
              <a:t>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Alpra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untuk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memperbaharui</a:t>
            </a:r>
            <a:r>
              <a:rPr lang="en-US" sz="2000" dirty="0">
                <a:latin typeface="Times New Roman" panose="02020603050405020304" pitchFamily="18" charset="0"/>
                <a:cs typeface="Times New Roman" panose="02020603050405020304" pitchFamily="18" charset="0"/>
              </a:rPr>
              <a:t> list </a:t>
            </a:r>
            <a:r>
              <a:rPr lang="en-US" sz="2000" dirty="0" err="1">
                <a:latin typeface="Times New Roman" panose="02020603050405020304" pitchFamily="18" charset="0"/>
                <a:cs typeface="Times New Roman" panose="02020603050405020304" pitchFamily="18" charset="0"/>
              </a:rPr>
              <a:t>pembicara</a:t>
            </a:r>
            <a:r>
              <a:rPr lang="en-US" sz="2000" dirty="0">
                <a:latin typeface="Times New Roman" panose="02020603050405020304" pitchFamily="18" charset="0"/>
                <a:cs typeface="Times New Roman" panose="02020603050405020304" pitchFamily="18" charset="0"/>
              </a:rPr>
              <a:t> yang </a:t>
            </a:r>
            <a:r>
              <a:rPr lang="en-US" sz="2000" dirty="0" err="1">
                <a:latin typeface="Times New Roman" panose="02020603050405020304" pitchFamily="18" charset="0"/>
                <a:cs typeface="Times New Roman" panose="02020603050405020304" pitchFamily="18" charset="0"/>
              </a:rPr>
              <a:t>ada</a:t>
            </a:r>
            <a:r>
              <a:rPr lang="en-US" sz="2000" dirty="0">
                <a:latin typeface="Times New Roman" panose="02020603050405020304" pitchFamily="18" charset="0"/>
                <a:cs typeface="Times New Roman" panose="02020603050405020304" pitchFamily="18" charset="0"/>
              </a:rPr>
              <a:t>.</a:t>
            </a:r>
            <a:endParaRPr lang="id-ID" sz="2000" dirty="0">
              <a:latin typeface="Times New Roman" panose="02020603050405020304" pitchFamily="18" charset="0"/>
              <a:cs typeface="Times New Roman" panose="02020603050405020304" pitchFamily="18" charset="0"/>
            </a:endParaRPr>
          </a:p>
          <a:p>
            <a:pPr marL="0" indent="0">
              <a:buNone/>
            </a:pPr>
            <a:endParaRPr lang="id-ID" sz="2400" b="1" dirty="0"/>
          </a:p>
        </p:txBody>
      </p:sp>
    </p:spTree>
    <p:extLst>
      <p:ext uri="{BB962C8B-B14F-4D97-AF65-F5344CB8AC3E}">
        <p14:creationId xmlns:p14="http://schemas.microsoft.com/office/powerpoint/2010/main" val="3049432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5317" y="128470"/>
            <a:ext cx="8093365" cy="763525"/>
          </a:xfrm>
        </p:spPr>
        <p:txBody>
          <a:bodyPr>
            <a:normAutofit/>
          </a:bodyPr>
          <a:lstStyle/>
          <a:p>
            <a:pPr algn="ctr"/>
            <a:r>
              <a:rPr lang="id-ID" dirty="0"/>
              <a:t>II. Ulang Tahun PMK</a:t>
            </a:r>
            <a:endParaRPr lang="en-US" dirty="0"/>
          </a:p>
        </p:txBody>
      </p:sp>
      <p:sp>
        <p:nvSpPr>
          <p:cNvPr id="5" name="Text Placeholder 4"/>
          <p:cNvSpPr>
            <a:spLocks noGrp="1"/>
          </p:cNvSpPr>
          <p:nvPr>
            <p:ph type="body" idx="1"/>
          </p:nvPr>
        </p:nvSpPr>
        <p:spPr>
          <a:xfrm>
            <a:off x="536880" y="1655520"/>
            <a:ext cx="4040188" cy="479822"/>
          </a:xfrm>
        </p:spPr>
        <p:txBody>
          <a:bodyPr/>
          <a:lstStyle/>
          <a:p>
            <a:r>
              <a:rPr lang="id-ID" dirty="0"/>
              <a:t>Kendala</a:t>
            </a:r>
            <a:endParaRPr lang="en-US" dirty="0"/>
          </a:p>
        </p:txBody>
      </p:sp>
      <p:sp>
        <p:nvSpPr>
          <p:cNvPr id="6" name="Content Placeholder 5"/>
          <p:cNvSpPr>
            <a:spLocks noGrp="1"/>
          </p:cNvSpPr>
          <p:nvPr>
            <p:ph sz="half" idx="2"/>
          </p:nvPr>
        </p:nvSpPr>
        <p:spPr>
          <a:xfrm>
            <a:off x="536880" y="2127917"/>
            <a:ext cx="4040188" cy="2276294"/>
          </a:xfrm>
        </p:spPr>
        <p:txBody>
          <a:bodyPr>
            <a:normAutofit fontScale="92500" lnSpcReduction="20000"/>
          </a:bodyPr>
          <a:lstStyle/>
          <a:p>
            <a:pPr marL="0" indent="0">
              <a:buNone/>
            </a:pPr>
            <a:endParaRPr lang="en-US" dirty="0"/>
          </a:p>
          <a:p>
            <a:pPr algn="l"/>
            <a:r>
              <a:rPr lang="id-ID" dirty="0"/>
              <a:t>Kurangnya Kerja sama antara pengurus  dalam mengurus acara perayaan ulang tahun  PMK</a:t>
            </a:r>
          </a:p>
          <a:p>
            <a:pPr algn="l"/>
            <a:r>
              <a:rPr lang="id-ID" dirty="0"/>
              <a:t>Kurangnya Komunikasi antara pengurus ke Jemaat </a:t>
            </a:r>
          </a:p>
          <a:p>
            <a:endParaRPr lang="en-US" dirty="0"/>
          </a:p>
        </p:txBody>
      </p:sp>
      <p:sp>
        <p:nvSpPr>
          <p:cNvPr id="7" name="Text Placeholder 6"/>
          <p:cNvSpPr>
            <a:spLocks noGrp="1"/>
          </p:cNvSpPr>
          <p:nvPr>
            <p:ph type="body" sz="quarter" idx="3"/>
          </p:nvPr>
        </p:nvSpPr>
        <p:spPr>
          <a:xfrm>
            <a:off x="4572001" y="1655520"/>
            <a:ext cx="4041775" cy="479822"/>
          </a:xfrm>
        </p:spPr>
        <p:txBody>
          <a:bodyPr/>
          <a:lstStyle/>
          <a:p>
            <a:r>
              <a:rPr lang="id-ID" dirty="0"/>
              <a:t>Solusi</a:t>
            </a:r>
            <a:endParaRPr lang="en-US" dirty="0"/>
          </a:p>
        </p:txBody>
      </p:sp>
      <p:sp>
        <p:nvSpPr>
          <p:cNvPr id="8" name="Content Placeholder 7"/>
          <p:cNvSpPr>
            <a:spLocks noGrp="1"/>
          </p:cNvSpPr>
          <p:nvPr>
            <p:ph sz="quarter" idx="4"/>
          </p:nvPr>
        </p:nvSpPr>
        <p:spPr>
          <a:xfrm>
            <a:off x="4572001" y="2127917"/>
            <a:ext cx="4041775" cy="2276294"/>
          </a:xfrm>
        </p:spPr>
        <p:txBody>
          <a:bodyPr>
            <a:normAutofit fontScale="85000" lnSpcReduction="20000"/>
          </a:bodyPr>
          <a:lstStyle/>
          <a:p>
            <a:pPr marL="0" indent="0">
              <a:buNone/>
            </a:pPr>
            <a:endParaRPr lang="en-US" dirty="0"/>
          </a:p>
          <a:p>
            <a:pPr algn="l"/>
            <a:r>
              <a:rPr lang="id-ID" dirty="0"/>
              <a:t>Mengingatkan kembali Tanggung Jawab / Tugas yang diberikan keseluruh pengurus dalam kegiatan ulang tahun PMK</a:t>
            </a:r>
          </a:p>
          <a:p>
            <a:pPr algn="l"/>
            <a:r>
              <a:rPr lang="id-ID" dirty="0"/>
              <a:t>Lebih mendekatkan lagi, dan mengingatkan kembali antara pengurus dan Jemaat</a:t>
            </a:r>
          </a:p>
          <a:p>
            <a:endParaRPr lang="en-US" dirty="0"/>
          </a:p>
        </p:txBody>
      </p:sp>
    </p:spTree>
    <p:extLst>
      <p:ext uri="{BB962C8B-B14F-4D97-AF65-F5344CB8AC3E}">
        <p14:creationId xmlns:p14="http://schemas.microsoft.com/office/powerpoint/2010/main" val="4170783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8964" y="891995"/>
            <a:ext cx="2492221" cy="923330"/>
          </a:xfrm>
          <a:prstGeom prst="rect">
            <a:avLst/>
          </a:prstGeom>
          <a:noFill/>
        </p:spPr>
        <p:txBody>
          <a:bodyPr wrap="none" lIns="91440" tIns="45720" rIns="91440" bIns="45720">
            <a:spAutoFit/>
          </a:bodyPr>
          <a:lstStyle/>
          <a:p>
            <a:pPr algn="ctr"/>
            <a:r>
              <a:rPr lang="id-ID"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Evaluasi</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4" name="Rectangle 3"/>
          <p:cNvSpPr/>
          <p:nvPr/>
        </p:nvSpPr>
        <p:spPr>
          <a:xfrm>
            <a:off x="296260" y="1968030"/>
            <a:ext cx="8246069" cy="2585323"/>
          </a:xfrm>
          <a:prstGeom prst="rect">
            <a:avLst/>
          </a:prstGeom>
        </p:spPr>
        <p:txBody>
          <a:bodyPr wrap="square">
            <a:spAutoFit/>
          </a:bodyPr>
          <a:lstStyle/>
          <a:p>
            <a:pPr marL="457200" indent="-457200">
              <a:buAutoNum type="arabicPeriod"/>
            </a:pPr>
            <a:r>
              <a:rPr lang="en-US" dirty="0" err="1">
                <a:latin typeface="Times New Roman" panose="02020603050405020304" pitchFamily="18" charset="0"/>
                <a:cs typeface="Times New Roman" panose="02020603050405020304" pitchFamily="18" charset="0"/>
              </a:rPr>
              <a:t>Tetap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menjaga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komitmen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besar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kepengurusan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setahun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kedepan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serta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selalu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mempertahankan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semangat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melayani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Tuhan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selalu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menjaga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hubungan</a:t>
            </a:r>
            <a:r>
              <a:rPr lang="en-US" dirty="0">
                <a:latin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cs typeface="Times New Roman" panose="02020603050405020304" pitchFamily="18" charset="0"/>
              </a:rPr>
              <a:t>baik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koordinator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anggota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sesama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divisi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maupun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antar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bidang</a:t>
            </a:r>
            <a:r>
              <a:rPr lang="en-US" dirty="0">
                <a:latin typeface="Times New Roman" panose="02020603050405020304" pitchFamily="18" charset="0"/>
                <a:cs typeface="Times New Roman" panose="02020603050405020304" pitchFamily="18" charset="0"/>
              </a:rPr>
              <a:t> .</a:t>
            </a:r>
            <a:endParaRPr lang="id-ID" dirty="0">
              <a:latin typeface="Times New Roman" panose="02020603050405020304" pitchFamily="18" charset="0"/>
              <a:cs typeface="Times New Roman" panose="02020603050405020304" pitchFamily="18" charset="0"/>
            </a:endParaRPr>
          </a:p>
          <a:p>
            <a:pPr marL="457200" indent="-457200">
              <a:buAutoNum type="arabicPeriod"/>
            </a:pPr>
            <a:r>
              <a:rPr lang="en-US" dirty="0" err="1">
                <a:latin typeface="Times New Roman" panose="02020603050405020304" pitchFamily="18" charset="0"/>
                <a:cs typeface="Times New Roman" panose="02020603050405020304" pitchFamily="18" charset="0"/>
              </a:rPr>
              <a:t>Membuat</a:t>
            </a:r>
            <a:r>
              <a:rPr lang="en-US" dirty="0">
                <a:latin typeface="Times New Roman" panose="02020603050405020304" pitchFamily="18" charset="0"/>
                <a:cs typeface="Times New Roman" panose="02020603050405020304" pitchFamily="18" charset="0"/>
              </a:rPr>
              <a:t> upgrading </a:t>
            </a:r>
            <a:r>
              <a:rPr lang="en-US" dirty="0" err="1">
                <a:latin typeface="Times New Roman" panose="02020603050405020304" pitchFamily="18" charset="0"/>
                <a:cs typeface="Times New Roman" panose="02020603050405020304" pitchFamily="18" charset="0"/>
              </a:rPr>
              <a:t>baik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divisi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bidang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hingga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seluruh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nantinya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seluruh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pengurus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Karena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kesolidan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serta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komunikasi</a:t>
            </a:r>
            <a:r>
              <a:rPr lang="en-US" dirty="0">
                <a:latin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cs typeface="Times New Roman" panose="02020603050405020304" pitchFamily="18" charset="0"/>
              </a:rPr>
              <a:t>baik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harus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selalu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terjaga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diharapkan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selalu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berjiwa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besar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tetap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bersyukur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dalam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menghadapi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tekanan</a:t>
            </a:r>
            <a:r>
              <a:rPr lang="en-US" dirty="0">
                <a:latin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cs typeface="Times New Roman" panose="02020603050405020304" pitchFamily="18" charset="0"/>
              </a:rPr>
              <a:t>ada</a:t>
            </a:r>
            <a:r>
              <a:rPr lang="en-US" dirty="0">
                <a:latin typeface="Times New Roman" panose="02020603050405020304" pitchFamily="18" charset="0"/>
                <a:cs typeface="Times New Roman" panose="02020603050405020304" pitchFamily="18" charset="0"/>
              </a:rPr>
              <a:t> di </a:t>
            </a:r>
            <a:r>
              <a:rPr lang="en-US" dirty="0" err="1">
                <a:latin typeface="Times New Roman" panose="02020603050405020304" pitchFamily="18" charset="0"/>
                <a:cs typeface="Times New Roman" panose="02020603050405020304" pitchFamily="18" charset="0"/>
              </a:rPr>
              <a:t>dalamnya</a:t>
            </a:r>
            <a:r>
              <a:rPr lang="en-US" dirty="0">
                <a:latin typeface="Times New Roman" panose="02020603050405020304" pitchFamily="18" charset="0"/>
                <a:cs typeface="Times New Roman" panose="02020603050405020304" pitchFamily="18" charset="0"/>
              </a:rPr>
              <a:t>.</a:t>
            </a:r>
            <a:endParaRPr lang="id-ID" dirty="0">
              <a:latin typeface="Times New Roman" panose="02020603050405020304" pitchFamily="18" charset="0"/>
              <a:cs typeface="Times New Roman" panose="02020603050405020304" pitchFamily="18" charset="0"/>
            </a:endParaRPr>
          </a:p>
          <a:p>
            <a:endParaRPr lang="id-ID"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100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75" y="2724455"/>
            <a:ext cx="7772400" cy="1021556"/>
          </a:xfrm>
        </p:spPr>
        <p:txBody>
          <a:bodyPr>
            <a:normAutofit/>
          </a:bodyPr>
          <a:lstStyle/>
          <a:p>
            <a:r>
              <a:rPr lang="id-ID" sz="2000" dirty="0">
                <a:latin typeface="Times New Roman" panose="02020603050405020304" pitchFamily="18" charset="0"/>
                <a:cs typeface="Times New Roman" panose="02020603050405020304" pitchFamily="18" charset="0"/>
              </a:rPr>
              <a:t>1.Viatikum pembicara 7 x Rp 200.000,00 	= Rp 1.200.000,00</a:t>
            </a:r>
            <a:br>
              <a:rPr lang="id-ID" sz="2000" dirty="0">
                <a:latin typeface="Times New Roman" panose="02020603050405020304" pitchFamily="18" charset="0"/>
                <a:cs typeface="Times New Roman" panose="02020603050405020304" pitchFamily="18" charset="0"/>
              </a:rPr>
            </a:br>
            <a:r>
              <a:rPr lang="id-ID" sz="2000" dirty="0">
                <a:latin typeface="Times New Roman" panose="02020603050405020304" pitchFamily="18" charset="0"/>
                <a:cs typeface="Times New Roman" panose="02020603050405020304" pitchFamily="18" charset="0"/>
              </a:rPr>
              <a:t>    2 KALI JANJI IMAN         2 X RP 200.000,00     = rp    400.000.00</a:t>
            </a:r>
            <a:br>
              <a:rPr lang="id-ID" sz="2000" dirty="0">
                <a:latin typeface="Times New Roman" panose="02020603050405020304" pitchFamily="18" charset="0"/>
                <a:cs typeface="Times New Roman" panose="02020603050405020304" pitchFamily="18" charset="0"/>
              </a:rPr>
            </a:br>
            <a:r>
              <a:rPr lang="id-ID" sz="2000" dirty="0">
                <a:latin typeface="Times New Roman" panose="02020603050405020304" pitchFamily="18" charset="0"/>
                <a:cs typeface="Times New Roman" panose="02020603050405020304" pitchFamily="18" charset="0"/>
              </a:rPr>
              <a:t>                                                                  Total           Rp  800.000,00</a:t>
            </a:r>
            <a:endParaRPr lang="id-ID" sz="2000" dirty="0"/>
          </a:p>
        </p:txBody>
      </p:sp>
      <p:sp>
        <p:nvSpPr>
          <p:cNvPr id="3" name="Text Placeholder 2"/>
          <p:cNvSpPr>
            <a:spLocks noGrp="1"/>
          </p:cNvSpPr>
          <p:nvPr>
            <p:ph type="body" idx="1"/>
          </p:nvPr>
        </p:nvSpPr>
        <p:spPr>
          <a:xfrm>
            <a:off x="754375" y="1044700"/>
            <a:ext cx="7772400" cy="1125140"/>
          </a:xfrm>
        </p:spPr>
        <p:txBody>
          <a:bodyPr>
            <a:normAutofit/>
          </a:bodyPr>
          <a:lstStyle/>
          <a:p>
            <a:pPr algn="ctr"/>
            <a:r>
              <a:rPr lang="id-ID" sz="3600" b="1" dirty="0">
                <a:solidFill>
                  <a:srgbClr val="1D3A00"/>
                </a:solidFill>
                <a:latin typeface="Times New Roman" panose="02020603050405020304" pitchFamily="18" charset="0"/>
                <a:cs typeface="Times New Roman" panose="02020603050405020304" pitchFamily="18" charset="0"/>
              </a:rPr>
              <a:t>Biaya Pengeluaran</a:t>
            </a:r>
            <a:endParaRPr lang="id-ID" sz="3600" dirty="0">
              <a:solidFill>
                <a:srgbClr val="1D3A00"/>
              </a:solidFill>
            </a:endParaRPr>
          </a:p>
        </p:txBody>
      </p:sp>
    </p:spTree>
    <p:extLst>
      <p:ext uri="{BB962C8B-B14F-4D97-AF65-F5344CB8AC3E}">
        <p14:creationId xmlns:p14="http://schemas.microsoft.com/office/powerpoint/2010/main" val="4077036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1670" y="1044700"/>
            <a:ext cx="8246069" cy="3970318"/>
          </a:xfrm>
          <a:prstGeom prst="rect">
            <a:avLst/>
          </a:prstGeom>
        </p:spPr>
        <p:txBody>
          <a:bodyPr wrap="square">
            <a:spAutoFit/>
          </a:bodyPr>
          <a:lstStyle/>
          <a:p>
            <a:r>
              <a:rPr lang="id-ID" b="1" dirty="0">
                <a:solidFill>
                  <a:srgbClr val="002060"/>
                </a:solidFill>
              </a:rPr>
              <a:t>ULANG TAHUN PMK ke-25 Tahun</a:t>
            </a:r>
            <a:endParaRPr lang="id-ID" dirty="0">
              <a:solidFill>
                <a:srgbClr val="002060"/>
              </a:solidFill>
            </a:endParaRPr>
          </a:p>
          <a:p>
            <a:r>
              <a:rPr lang="id-ID" b="1" dirty="0">
                <a:solidFill>
                  <a:srgbClr val="002060"/>
                </a:solidFill>
              </a:rPr>
              <a:t> </a:t>
            </a:r>
            <a:endParaRPr lang="id-ID" dirty="0">
              <a:solidFill>
                <a:srgbClr val="002060"/>
              </a:solidFill>
            </a:endParaRPr>
          </a:p>
          <a:p>
            <a:r>
              <a:rPr lang="id-ID" b="1" dirty="0">
                <a:solidFill>
                  <a:srgbClr val="002060"/>
                </a:solidFill>
              </a:rPr>
              <a:t>Tanggal : 15 September 2017</a:t>
            </a:r>
            <a:endParaRPr lang="id-ID" dirty="0">
              <a:solidFill>
                <a:srgbClr val="002060"/>
              </a:solidFill>
            </a:endParaRPr>
          </a:p>
          <a:p>
            <a:r>
              <a:rPr lang="id-ID" b="1" dirty="0">
                <a:solidFill>
                  <a:srgbClr val="002060"/>
                </a:solidFill>
              </a:rPr>
              <a:t>Tempat :GSG </a:t>
            </a:r>
            <a:endParaRPr lang="id-ID" dirty="0">
              <a:solidFill>
                <a:srgbClr val="002060"/>
              </a:solidFill>
            </a:endParaRPr>
          </a:p>
          <a:p>
            <a:r>
              <a:rPr lang="id-ID" b="1" dirty="0">
                <a:solidFill>
                  <a:srgbClr val="002060"/>
                </a:solidFill>
              </a:rPr>
              <a:t>Pukul    : 18:00 Wib</a:t>
            </a:r>
            <a:endParaRPr lang="id-ID" dirty="0">
              <a:solidFill>
                <a:srgbClr val="002060"/>
              </a:solidFill>
            </a:endParaRPr>
          </a:p>
          <a:p>
            <a:r>
              <a:rPr lang="id-ID" b="1" dirty="0">
                <a:solidFill>
                  <a:srgbClr val="002060"/>
                </a:solidFill>
              </a:rPr>
              <a:t> TEMA : KALEIDOSKOP PMK</a:t>
            </a:r>
            <a:endParaRPr lang="id-ID" dirty="0">
              <a:solidFill>
                <a:srgbClr val="002060"/>
              </a:solidFill>
            </a:endParaRPr>
          </a:p>
          <a:p>
            <a:r>
              <a:rPr lang="id-ID" b="1" dirty="0">
                <a:solidFill>
                  <a:srgbClr val="002060"/>
                </a:solidFill>
              </a:rPr>
              <a:t>  Judul   : Travel with The Memories</a:t>
            </a:r>
            <a:endParaRPr lang="id-ID" dirty="0">
              <a:solidFill>
                <a:srgbClr val="002060"/>
              </a:solidFill>
            </a:endParaRPr>
          </a:p>
          <a:p>
            <a:r>
              <a:rPr lang="id-ID" b="1" dirty="0">
                <a:solidFill>
                  <a:srgbClr val="002060"/>
                </a:solidFill>
              </a:rPr>
              <a:t>  Ayat    : 1 Raja-raja 8:57</a:t>
            </a:r>
            <a:endParaRPr lang="id-ID" dirty="0">
              <a:solidFill>
                <a:srgbClr val="002060"/>
              </a:solidFill>
            </a:endParaRPr>
          </a:p>
          <a:p>
            <a:r>
              <a:rPr lang="id-ID" b="1" dirty="0">
                <a:solidFill>
                  <a:srgbClr val="002060"/>
                </a:solidFill>
              </a:rPr>
              <a:t> Tjutus</a:t>
            </a:r>
            <a:endParaRPr lang="id-ID" dirty="0">
              <a:solidFill>
                <a:srgbClr val="002060"/>
              </a:solidFill>
            </a:endParaRPr>
          </a:p>
          <a:p>
            <a:pPr lvl="0"/>
            <a:r>
              <a:rPr lang="en-US" dirty="0">
                <a:solidFill>
                  <a:srgbClr val="002060"/>
                </a:solidFill>
              </a:rPr>
              <a:t>Agar </a:t>
            </a:r>
            <a:r>
              <a:rPr lang="en-US" dirty="0" err="1">
                <a:solidFill>
                  <a:srgbClr val="002060"/>
                </a:solidFill>
              </a:rPr>
              <a:t>Jemaat</a:t>
            </a:r>
            <a:r>
              <a:rPr lang="en-US" dirty="0">
                <a:solidFill>
                  <a:srgbClr val="002060"/>
                </a:solidFill>
              </a:rPr>
              <a:t> PMK </a:t>
            </a:r>
            <a:r>
              <a:rPr lang="en-US" dirty="0" err="1">
                <a:solidFill>
                  <a:srgbClr val="002060"/>
                </a:solidFill>
              </a:rPr>
              <a:t>Mengingat</a:t>
            </a:r>
            <a:r>
              <a:rPr lang="en-US" dirty="0">
                <a:solidFill>
                  <a:srgbClr val="002060"/>
                </a:solidFill>
              </a:rPr>
              <a:t> </a:t>
            </a:r>
            <a:r>
              <a:rPr lang="en-US" dirty="0" err="1">
                <a:solidFill>
                  <a:srgbClr val="002060"/>
                </a:solidFill>
              </a:rPr>
              <a:t>tujuan</a:t>
            </a:r>
            <a:r>
              <a:rPr lang="en-US" dirty="0">
                <a:solidFill>
                  <a:srgbClr val="002060"/>
                </a:solidFill>
              </a:rPr>
              <a:t> </a:t>
            </a:r>
            <a:r>
              <a:rPr lang="en-US" dirty="0" err="1">
                <a:solidFill>
                  <a:srgbClr val="002060"/>
                </a:solidFill>
              </a:rPr>
              <a:t>awal</a:t>
            </a:r>
            <a:r>
              <a:rPr lang="en-US" dirty="0">
                <a:solidFill>
                  <a:srgbClr val="002060"/>
                </a:solidFill>
              </a:rPr>
              <a:t> </a:t>
            </a:r>
            <a:r>
              <a:rPr lang="en-US" dirty="0" err="1">
                <a:solidFill>
                  <a:srgbClr val="002060"/>
                </a:solidFill>
              </a:rPr>
              <a:t>terbentuknya</a:t>
            </a:r>
            <a:r>
              <a:rPr lang="en-US" dirty="0">
                <a:solidFill>
                  <a:srgbClr val="002060"/>
                </a:solidFill>
              </a:rPr>
              <a:t> PMK</a:t>
            </a:r>
            <a:endParaRPr lang="id-ID" dirty="0">
              <a:solidFill>
                <a:srgbClr val="002060"/>
              </a:solidFill>
            </a:endParaRPr>
          </a:p>
          <a:p>
            <a:pPr lvl="0"/>
            <a:r>
              <a:rPr lang="id-ID" dirty="0">
                <a:solidFill>
                  <a:srgbClr val="002060"/>
                </a:solidFill>
              </a:rPr>
              <a:t>Agar jemaat PMK dapatmengingat perjalanan PMK selama 25 Tahun </a:t>
            </a:r>
          </a:p>
          <a:p>
            <a:pPr lvl="0"/>
            <a:r>
              <a:rPr lang="id-ID" dirty="0">
                <a:solidFill>
                  <a:srgbClr val="002060"/>
                </a:solidFill>
              </a:rPr>
              <a:t>Agar jemaat PMK mengerti kalau Tuhan selalu menyertai disetiap tahun-tahun yang dijalani</a:t>
            </a:r>
          </a:p>
          <a:p>
            <a:pPr lvl="0"/>
            <a:r>
              <a:rPr lang="id-ID" dirty="0">
                <a:solidFill>
                  <a:srgbClr val="002060"/>
                </a:solidFill>
              </a:rPr>
              <a:t>Agar Jemaat PMK menyadari bahwa PMK itu selalu ada untuk Jemaat.</a:t>
            </a:r>
          </a:p>
        </p:txBody>
      </p:sp>
    </p:spTree>
    <p:extLst>
      <p:ext uri="{BB962C8B-B14F-4D97-AF65-F5344CB8AC3E}">
        <p14:creationId xmlns:p14="http://schemas.microsoft.com/office/powerpoint/2010/main" val="3301820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195" y="0"/>
            <a:ext cx="6566314"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8432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Dana Ultah PMK</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555" y="1207148"/>
            <a:ext cx="2595985" cy="1896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7654" y="1063229"/>
            <a:ext cx="4733855" cy="4080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3895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260" y="1044700"/>
            <a:ext cx="3838575" cy="4123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706" y="2113635"/>
            <a:ext cx="4275740" cy="1832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0175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id-ID" sz="6000" dirty="0">
                <a:solidFill>
                  <a:srgbClr val="FFFF00"/>
                </a:solidFill>
              </a:rPr>
              <a:t>TERIMAKASIH</a:t>
            </a:r>
            <a:br>
              <a:rPr lang="id-ID" sz="6000" dirty="0">
                <a:solidFill>
                  <a:srgbClr val="FFFF00"/>
                </a:solidFill>
              </a:rPr>
            </a:br>
            <a:endParaRPr lang="id-ID" sz="6000" dirty="0">
              <a:solidFill>
                <a:srgbClr val="FFFF00"/>
              </a:solidFill>
            </a:endParaRPr>
          </a:p>
        </p:txBody>
      </p:sp>
      <p:sp>
        <p:nvSpPr>
          <p:cNvPr id="4" name="Smiley Face 3"/>
          <p:cNvSpPr/>
          <p:nvPr/>
        </p:nvSpPr>
        <p:spPr>
          <a:xfrm>
            <a:off x="5793641" y="3640685"/>
            <a:ext cx="916230" cy="610820"/>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id-ID"/>
          </a:p>
        </p:txBody>
      </p:sp>
    </p:spTree>
    <p:extLst>
      <p:ext uri="{BB962C8B-B14F-4D97-AF65-F5344CB8AC3E}">
        <p14:creationId xmlns:p14="http://schemas.microsoft.com/office/powerpoint/2010/main" val="3602236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693</Words>
  <Application>Microsoft Office PowerPoint</Application>
  <PresentationFormat>On-screen Show (16:9)</PresentationFormat>
  <Paragraphs>99</Paragraphs>
  <Slides>18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Times New Roman</vt:lpstr>
      <vt:lpstr>Office Theme</vt:lpstr>
      <vt:lpstr>Kordinator : Riztan Anggitya Sihombing (1201144134) Anggota: Elroy Yehezkial (120215004) Gloria Sekinah (1101154585) Novelty Octaviani Faomasi Daeli (1301154522</vt:lpstr>
      <vt:lpstr>Deskripsi Kerja</vt:lpstr>
      <vt:lpstr>Program Kerja yang Telah Terlaksana</vt:lpstr>
      <vt:lpstr>PowerPoint Presentation</vt:lpstr>
      <vt:lpstr>Pencapaian Keberhasilan</vt:lpstr>
      <vt:lpstr>PowerPoint Presentation</vt:lpstr>
      <vt:lpstr>INDIKATOR KEBERHASILAN</vt:lpstr>
      <vt:lpstr>Program Kerja yang Akan Dilaksanakan</vt:lpstr>
      <vt:lpstr>Indikator Keberhasilan </vt:lpstr>
      <vt:lpstr>Kendala Yang Dihadapi</vt:lpstr>
      <vt:lpstr>II. Ulang Tahun PMK</vt:lpstr>
      <vt:lpstr>PowerPoint Presentation</vt:lpstr>
      <vt:lpstr>1.Viatikum pembicara 7 x Rp 200.000,00  = Rp 1.200.000,00     2 KALI JANJI IMAN         2 X RP 200.000,00     = rp    400.000.00                                                                   Total           Rp  800.000,00</vt:lpstr>
      <vt:lpstr>PowerPoint Presentation</vt:lpstr>
      <vt:lpstr>PowerPoint Presentation</vt:lpstr>
      <vt:lpstr>Dana Ultah PMK</vt:lpstr>
      <vt:lpstr>PowerPoint Presentation</vt:lpstr>
      <vt:lpstr>TERIMAKASIH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2017-07-12T15:22:40Z</dcterms:created>
  <dcterms:modified xsi:type="dcterms:W3CDTF">2017-09-30T09:47:56Z</dcterms:modified>
</cp:coreProperties>
</file>