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6" r:id="rId3"/>
    <p:sldId id="266" r:id="rId4"/>
    <p:sldId id="257" r:id="rId5"/>
    <p:sldId id="262" r:id="rId6"/>
    <p:sldId id="259" r:id="rId7"/>
    <p:sldId id="263" r:id="rId8"/>
    <p:sldId id="260" r:id="rId9"/>
    <p:sldId id="261" r:id="rId10"/>
    <p:sldId id="264" r:id="rId11"/>
    <p:sldId id="267" r:id="rId12"/>
    <p:sldId id="268" r:id="rId13"/>
    <p:sldId id="265" r:id="rId14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C2FF54-BC13-4F48-8F94-9EEB112474EA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</dgm:pt>
    <dgm:pt modelId="{317AAFE2-167C-403A-81E9-BEE23CFE4746}">
      <dgm:prSet phldrT="[Text]" custT="1"/>
      <dgm:spPr/>
      <dgm:t>
        <a:bodyPr/>
        <a:lstStyle/>
        <a:p>
          <a:pPr algn="ctr"/>
          <a:r>
            <a:rPr lang="id-ID" sz="2000" b="1" u="sng" dirty="0" smtClean="0">
              <a:solidFill>
                <a:schemeClr val="tx1"/>
              </a:solidFill>
            </a:rPr>
            <a:t>RICHARD</a:t>
          </a:r>
          <a:r>
            <a:rPr lang="id-ID" sz="2000" b="1" dirty="0" smtClean="0">
              <a:solidFill>
                <a:schemeClr val="tx1"/>
              </a:solidFill>
            </a:rPr>
            <a:t> </a:t>
          </a:r>
          <a:endParaRPr lang="id-ID" sz="2000" b="1" dirty="0">
            <a:solidFill>
              <a:schemeClr val="tx1"/>
            </a:solidFill>
          </a:endParaRPr>
        </a:p>
      </dgm:t>
    </dgm:pt>
    <dgm:pt modelId="{9A7DF5C4-0DD4-4F05-9295-BBD30F0F4B3B}" type="parTrans" cxnId="{A7B5AC1D-66EF-4799-BCB6-59E69B521741}">
      <dgm:prSet/>
      <dgm:spPr/>
      <dgm:t>
        <a:bodyPr/>
        <a:lstStyle/>
        <a:p>
          <a:endParaRPr lang="id-ID"/>
        </a:p>
      </dgm:t>
    </dgm:pt>
    <dgm:pt modelId="{A1934C28-62BD-4918-BB6B-6330AF5B3734}" type="sibTrans" cxnId="{A7B5AC1D-66EF-4799-BCB6-59E69B521741}">
      <dgm:prSet/>
      <dgm:spPr/>
      <dgm:t>
        <a:bodyPr/>
        <a:lstStyle/>
        <a:p>
          <a:endParaRPr lang="id-ID"/>
        </a:p>
      </dgm:t>
    </dgm:pt>
    <dgm:pt modelId="{F5DC0583-2332-4A0E-8174-56FFFD4E1E66}">
      <dgm:prSet phldrT="[Text]" custT="1"/>
      <dgm:spPr/>
      <dgm:t>
        <a:bodyPr/>
        <a:lstStyle/>
        <a:p>
          <a:pPr algn="ctr"/>
          <a:r>
            <a:rPr lang="id-ID" sz="2000" b="1" u="sng" dirty="0" smtClean="0">
              <a:solidFill>
                <a:schemeClr val="tx1"/>
              </a:solidFill>
            </a:rPr>
            <a:t>JESSIE</a:t>
          </a:r>
          <a:endParaRPr lang="id-ID" sz="2000" b="1" u="sng" dirty="0">
            <a:solidFill>
              <a:schemeClr val="tx1"/>
            </a:solidFill>
          </a:endParaRPr>
        </a:p>
      </dgm:t>
    </dgm:pt>
    <dgm:pt modelId="{FBAAB72B-6D9C-43BF-8A2E-533EB89D00A5}" type="parTrans" cxnId="{5CD5A8EF-085F-4DBE-A776-BCF1B1DC605C}">
      <dgm:prSet/>
      <dgm:spPr/>
      <dgm:t>
        <a:bodyPr/>
        <a:lstStyle/>
        <a:p>
          <a:endParaRPr lang="id-ID"/>
        </a:p>
      </dgm:t>
    </dgm:pt>
    <dgm:pt modelId="{01B2327A-4960-48B3-B67C-CACCA372AEEB}" type="sibTrans" cxnId="{5CD5A8EF-085F-4DBE-A776-BCF1B1DC605C}">
      <dgm:prSet/>
      <dgm:spPr/>
      <dgm:t>
        <a:bodyPr/>
        <a:lstStyle/>
        <a:p>
          <a:endParaRPr lang="id-ID"/>
        </a:p>
      </dgm:t>
    </dgm:pt>
    <dgm:pt modelId="{E1CCB386-3F3C-437E-93ED-3D61957B618A}">
      <dgm:prSet phldrT="[Text]" custT="1"/>
      <dgm:spPr/>
      <dgm:t>
        <a:bodyPr/>
        <a:lstStyle/>
        <a:p>
          <a:pPr algn="ctr"/>
          <a:r>
            <a:rPr lang="id-ID" sz="2000" b="1" u="sng" dirty="0" smtClean="0">
              <a:solidFill>
                <a:schemeClr val="tx1"/>
              </a:solidFill>
            </a:rPr>
            <a:t>FABIOLA </a:t>
          </a:r>
          <a:endParaRPr lang="id-ID" sz="2000" b="1" u="sng" dirty="0">
            <a:solidFill>
              <a:schemeClr val="tx1"/>
            </a:solidFill>
          </a:endParaRPr>
        </a:p>
      </dgm:t>
    </dgm:pt>
    <dgm:pt modelId="{3BC06DDE-9467-41B1-B0EB-0D8467FA7375}" type="parTrans" cxnId="{AB2478EE-7B96-403F-9876-848DC53E425A}">
      <dgm:prSet/>
      <dgm:spPr/>
      <dgm:t>
        <a:bodyPr/>
        <a:lstStyle/>
        <a:p>
          <a:endParaRPr lang="id-ID"/>
        </a:p>
      </dgm:t>
    </dgm:pt>
    <dgm:pt modelId="{7EAA5B04-C7C4-420E-853C-4652370CCA4C}" type="sibTrans" cxnId="{AB2478EE-7B96-403F-9876-848DC53E425A}">
      <dgm:prSet/>
      <dgm:spPr/>
      <dgm:t>
        <a:bodyPr/>
        <a:lstStyle/>
        <a:p>
          <a:endParaRPr lang="id-ID"/>
        </a:p>
      </dgm:t>
    </dgm:pt>
    <dgm:pt modelId="{3FC2B2C1-4E1B-401C-B7B8-3A6C839C8F9E}">
      <dgm:prSet phldrT="[Text]" custT="1"/>
      <dgm:spPr/>
      <dgm:t>
        <a:bodyPr/>
        <a:lstStyle/>
        <a:p>
          <a:pPr algn="ctr"/>
          <a:r>
            <a:rPr lang="id-ID" sz="1800" b="1" i="0" u="sng" dirty="0" smtClean="0">
              <a:solidFill>
                <a:schemeClr val="tx1"/>
              </a:solidFill>
            </a:rPr>
            <a:t>BILL YOSEF </a:t>
          </a:r>
          <a:endParaRPr lang="id-ID" sz="1800" b="1" i="0" u="sng" dirty="0">
            <a:solidFill>
              <a:schemeClr val="tx1"/>
            </a:solidFill>
          </a:endParaRPr>
        </a:p>
      </dgm:t>
    </dgm:pt>
    <dgm:pt modelId="{CED59E11-CFB2-4DF0-AA59-9CF90382BD55}" type="parTrans" cxnId="{52607062-632F-49C2-8E41-923D3CDC3414}">
      <dgm:prSet/>
      <dgm:spPr/>
      <dgm:t>
        <a:bodyPr/>
        <a:lstStyle/>
        <a:p>
          <a:endParaRPr lang="id-ID"/>
        </a:p>
      </dgm:t>
    </dgm:pt>
    <dgm:pt modelId="{12C85DB8-FC06-45A6-A81B-1694D64E8738}" type="sibTrans" cxnId="{52607062-632F-49C2-8E41-923D3CDC3414}">
      <dgm:prSet/>
      <dgm:spPr/>
      <dgm:t>
        <a:bodyPr/>
        <a:lstStyle/>
        <a:p>
          <a:endParaRPr lang="id-ID"/>
        </a:p>
      </dgm:t>
    </dgm:pt>
    <dgm:pt modelId="{5225208B-CEAB-4323-900B-9060231DD381}">
      <dgm:prSet custT="1"/>
      <dgm:spPr/>
      <dgm:t>
        <a:bodyPr/>
        <a:lstStyle/>
        <a:p>
          <a:pPr algn="l"/>
          <a:r>
            <a:rPr lang="id-ID" sz="1600" dirty="0" smtClean="0"/>
            <a:t>JULIA SARAGIH</a:t>
          </a:r>
          <a:endParaRPr lang="id-ID" sz="1600" dirty="0"/>
        </a:p>
      </dgm:t>
    </dgm:pt>
    <dgm:pt modelId="{AD09A954-E0D3-4B15-81E4-8755984A603F}" type="parTrans" cxnId="{4060DC2F-481A-426C-951A-EF2024C50462}">
      <dgm:prSet/>
      <dgm:spPr/>
      <dgm:t>
        <a:bodyPr/>
        <a:lstStyle/>
        <a:p>
          <a:endParaRPr lang="id-ID"/>
        </a:p>
      </dgm:t>
    </dgm:pt>
    <dgm:pt modelId="{AB510F6B-AF25-4DAF-91B3-CFAD6C7D32B8}" type="sibTrans" cxnId="{4060DC2F-481A-426C-951A-EF2024C50462}">
      <dgm:prSet/>
      <dgm:spPr/>
      <dgm:t>
        <a:bodyPr/>
        <a:lstStyle/>
        <a:p>
          <a:endParaRPr lang="id-ID"/>
        </a:p>
      </dgm:t>
    </dgm:pt>
    <dgm:pt modelId="{D076D166-2886-4E4F-8631-B872EF78413E}">
      <dgm:prSet custT="1"/>
      <dgm:spPr/>
      <dgm:t>
        <a:bodyPr/>
        <a:lstStyle/>
        <a:p>
          <a:pPr algn="l"/>
          <a:r>
            <a:rPr lang="id-ID" sz="1600" dirty="0" smtClean="0"/>
            <a:t>THOMAS LOEKMONO</a:t>
          </a:r>
          <a:endParaRPr lang="id-ID" sz="1600" dirty="0"/>
        </a:p>
      </dgm:t>
    </dgm:pt>
    <dgm:pt modelId="{3BDE0487-94CF-44F3-9CC1-D9C162B3E2E6}" type="parTrans" cxnId="{E7E8DC12-4AB8-409C-A79A-F743F0E3C9CF}">
      <dgm:prSet/>
      <dgm:spPr/>
      <dgm:t>
        <a:bodyPr/>
        <a:lstStyle/>
        <a:p>
          <a:endParaRPr lang="id-ID"/>
        </a:p>
      </dgm:t>
    </dgm:pt>
    <dgm:pt modelId="{9CC28573-1368-49C4-8E2A-327866FEA62A}" type="sibTrans" cxnId="{E7E8DC12-4AB8-409C-A79A-F743F0E3C9CF}">
      <dgm:prSet/>
      <dgm:spPr/>
      <dgm:t>
        <a:bodyPr/>
        <a:lstStyle/>
        <a:p>
          <a:endParaRPr lang="id-ID"/>
        </a:p>
      </dgm:t>
    </dgm:pt>
    <dgm:pt modelId="{14689BDA-6D29-481F-B898-7965CA6658F4}">
      <dgm:prSet custT="1"/>
      <dgm:spPr/>
      <dgm:t>
        <a:bodyPr/>
        <a:lstStyle/>
        <a:p>
          <a:pPr algn="l"/>
          <a:r>
            <a:rPr lang="id-ID" sz="1600" dirty="0" smtClean="0"/>
            <a:t>PATAR HAMONANGAN</a:t>
          </a:r>
          <a:endParaRPr lang="id-ID" sz="1600" dirty="0"/>
        </a:p>
      </dgm:t>
    </dgm:pt>
    <dgm:pt modelId="{36BD0993-3B6F-4741-9DE0-D0BB0FFE5FAA}" type="parTrans" cxnId="{4425C572-0DF9-4463-9A80-85E5DE892E0C}">
      <dgm:prSet/>
      <dgm:spPr/>
      <dgm:t>
        <a:bodyPr/>
        <a:lstStyle/>
        <a:p>
          <a:endParaRPr lang="id-ID"/>
        </a:p>
      </dgm:t>
    </dgm:pt>
    <dgm:pt modelId="{8C22FE13-A7B8-44D9-B8B6-DA589446F4AB}" type="sibTrans" cxnId="{4425C572-0DF9-4463-9A80-85E5DE892E0C}">
      <dgm:prSet/>
      <dgm:spPr/>
      <dgm:t>
        <a:bodyPr/>
        <a:lstStyle/>
        <a:p>
          <a:endParaRPr lang="id-ID"/>
        </a:p>
      </dgm:t>
    </dgm:pt>
    <dgm:pt modelId="{EC29DF43-EAEC-45D3-9FD3-1CE81BB30F92}">
      <dgm:prSet custT="1"/>
      <dgm:spPr/>
      <dgm:t>
        <a:bodyPr/>
        <a:lstStyle/>
        <a:p>
          <a:pPr algn="l"/>
          <a:r>
            <a:rPr lang="id-ID" sz="1600" dirty="0" smtClean="0"/>
            <a:t>PRISKILA</a:t>
          </a:r>
          <a:endParaRPr lang="id-ID" sz="1600" dirty="0"/>
        </a:p>
      </dgm:t>
    </dgm:pt>
    <dgm:pt modelId="{0C489430-D956-48ED-A2F4-17882E28ECA8}" type="parTrans" cxnId="{6C440E47-3111-4B3E-B8B6-861076EE5480}">
      <dgm:prSet/>
      <dgm:spPr/>
      <dgm:t>
        <a:bodyPr/>
        <a:lstStyle/>
        <a:p>
          <a:endParaRPr lang="id-ID"/>
        </a:p>
      </dgm:t>
    </dgm:pt>
    <dgm:pt modelId="{A94D97A4-0411-4590-9564-5FBF907D710A}" type="sibTrans" cxnId="{6C440E47-3111-4B3E-B8B6-861076EE5480}">
      <dgm:prSet/>
      <dgm:spPr/>
      <dgm:t>
        <a:bodyPr/>
        <a:lstStyle/>
        <a:p>
          <a:endParaRPr lang="id-ID"/>
        </a:p>
      </dgm:t>
    </dgm:pt>
    <dgm:pt modelId="{59E92054-8154-42F9-B60B-1FAEE8ABB910}">
      <dgm:prSet custT="1"/>
      <dgm:spPr/>
      <dgm:t>
        <a:bodyPr/>
        <a:lstStyle/>
        <a:p>
          <a:pPr algn="l"/>
          <a:r>
            <a:rPr lang="id-ID" sz="1600" dirty="0" smtClean="0"/>
            <a:t>ANUGRAH</a:t>
          </a:r>
          <a:endParaRPr lang="id-ID" sz="1600" dirty="0"/>
        </a:p>
      </dgm:t>
    </dgm:pt>
    <dgm:pt modelId="{0ED03BCB-D8DA-481F-9AA6-97A1C4F54EF1}" type="parTrans" cxnId="{561CF35B-B173-4795-8221-DE2B5664EEBE}">
      <dgm:prSet/>
      <dgm:spPr/>
      <dgm:t>
        <a:bodyPr/>
        <a:lstStyle/>
        <a:p>
          <a:endParaRPr lang="id-ID"/>
        </a:p>
      </dgm:t>
    </dgm:pt>
    <dgm:pt modelId="{E20A61A1-3D91-44F3-97D5-148439B2FF67}" type="sibTrans" cxnId="{561CF35B-B173-4795-8221-DE2B5664EEBE}">
      <dgm:prSet/>
      <dgm:spPr/>
      <dgm:t>
        <a:bodyPr/>
        <a:lstStyle/>
        <a:p>
          <a:endParaRPr lang="id-ID"/>
        </a:p>
      </dgm:t>
    </dgm:pt>
    <dgm:pt modelId="{1E7553A3-5B14-4785-BA10-DBE5881A6AC4}">
      <dgm:prSet custT="1"/>
      <dgm:spPr/>
      <dgm:t>
        <a:bodyPr/>
        <a:lstStyle/>
        <a:p>
          <a:pPr algn="l"/>
          <a:r>
            <a:rPr lang="id-ID" sz="1600" dirty="0" smtClean="0"/>
            <a:t>RAMOND</a:t>
          </a:r>
          <a:endParaRPr lang="id-ID" sz="1600" dirty="0"/>
        </a:p>
      </dgm:t>
    </dgm:pt>
    <dgm:pt modelId="{50187200-B15F-4A3A-BC19-84BE989ED919}" type="parTrans" cxnId="{A240D8FF-448D-4552-8A82-145D27A840AD}">
      <dgm:prSet/>
      <dgm:spPr/>
      <dgm:t>
        <a:bodyPr/>
        <a:lstStyle/>
        <a:p>
          <a:endParaRPr lang="id-ID"/>
        </a:p>
      </dgm:t>
    </dgm:pt>
    <dgm:pt modelId="{C4D1B922-9402-473E-A822-99CB7EE1553A}" type="sibTrans" cxnId="{A240D8FF-448D-4552-8A82-145D27A840AD}">
      <dgm:prSet/>
      <dgm:spPr/>
      <dgm:t>
        <a:bodyPr/>
        <a:lstStyle/>
        <a:p>
          <a:endParaRPr lang="id-ID"/>
        </a:p>
      </dgm:t>
    </dgm:pt>
    <dgm:pt modelId="{C68E3FDB-8AE0-4D45-9F7F-ACCD3E2BF947}">
      <dgm:prSet custT="1"/>
      <dgm:spPr/>
      <dgm:t>
        <a:bodyPr/>
        <a:lstStyle/>
        <a:p>
          <a:pPr algn="l"/>
          <a:r>
            <a:rPr lang="id-ID" sz="1600" dirty="0" smtClean="0"/>
            <a:t>KEZIA PARAPAT</a:t>
          </a:r>
          <a:endParaRPr lang="id-ID" sz="1600" dirty="0"/>
        </a:p>
      </dgm:t>
    </dgm:pt>
    <dgm:pt modelId="{F65F221A-005E-4019-9639-9FD9FBD168EA}" type="parTrans" cxnId="{634AEA53-6B6A-49A6-9E3D-B0DEBF0A1F85}">
      <dgm:prSet/>
      <dgm:spPr/>
      <dgm:t>
        <a:bodyPr/>
        <a:lstStyle/>
        <a:p>
          <a:endParaRPr lang="id-ID"/>
        </a:p>
      </dgm:t>
    </dgm:pt>
    <dgm:pt modelId="{854AB02D-854D-49BC-9F55-AC427AE39847}" type="sibTrans" cxnId="{634AEA53-6B6A-49A6-9E3D-B0DEBF0A1F85}">
      <dgm:prSet/>
      <dgm:spPr/>
      <dgm:t>
        <a:bodyPr/>
        <a:lstStyle/>
        <a:p>
          <a:endParaRPr lang="id-ID"/>
        </a:p>
      </dgm:t>
    </dgm:pt>
    <dgm:pt modelId="{14092323-F248-4AAD-958A-2C34EFB1E4A6}">
      <dgm:prSet custT="1"/>
      <dgm:spPr/>
      <dgm:t>
        <a:bodyPr/>
        <a:lstStyle/>
        <a:p>
          <a:pPr algn="l"/>
          <a:r>
            <a:rPr lang="id-ID" sz="1600" dirty="0" smtClean="0"/>
            <a:t>GUNAWAN</a:t>
          </a:r>
          <a:endParaRPr lang="id-ID" sz="1600" dirty="0"/>
        </a:p>
      </dgm:t>
    </dgm:pt>
    <dgm:pt modelId="{B0A09691-4A33-49B5-B5A5-EBFDD7909BD1}" type="parTrans" cxnId="{290B5DD9-77B9-4D79-8E13-FF7FB4472357}">
      <dgm:prSet/>
      <dgm:spPr/>
      <dgm:t>
        <a:bodyPr/>
        <a:lstStyle/>
        <a:p>
          <a:endParaRPr lang="id-ID"/>
        </a:p>
      </dgm:t>
    </dgm:pt>
    <dgm:pt modelId="{696B0396-6480-4F13-BB7C-69AF5E6C4538}" type="sibTrans" cxnId="{290B5DD9-77B9-4D79-8E13-FF7FB4472357}">
      <dgm:prSet/>
      <dgm:spPr/>
      <dgm:t>
        <a:bodyPr/>
        <a:lstStyle/>
        <a:p>
          <a:endParaRPr lang="id-ID"/>
        </a:p>
      </dgm:t>
    </dgm:pt>
    <dgm:pt modelId="{FF6FCCA8-A992-44D2-80E3-65374B1F421E}">
      <dgm:prSet custT="1"/>
      <dgm:spPr/>
      <dgm:t>
        <a:bodyPr/>
        <a:lstStyle/>
        <a:p>
          <a:pPr algn="ctr"/>
          <a:r>
            <a:rPr lang="id-ID" sz="2000" b="1" u="sng" dirty="0" smtClean="0">
              <a:solidFill>
                <a:schemeClr val="tx1"/>
              </a:solidFill>
            </a:rPr>
            <a:t>NATASYA</a:t>
          </a:r>
          <a:r>
            <a:rPr lang="id-ID" sz="2000" dirty="0" smtClean="0"/>
            <a:t> </a:t>
          </a:r>
          <a:endParaRPr lang="id-ID" sz="2000" dirty="0"/>
        </a:p>
      </dgm:t>
    </dgm:pt>
    <dgm:pt modelId="{F5A5297C-3D48-4AA4-B7E2-8687459229C4}" type="parTrans" cxnId="{8A37B9F0-E3BA-4080-9FCD-E624856F27AD}">
      <dgm:prSet/>
      <dgm:spPr/>
      <dgm:t>
        <a:bodyPr/>
        <a:lstStyle/>
        <a:p>
          <a:endParaRPr lang="id-ID"/>
        </a:p>
      </dgm:t>
    </dgm:pt>
    <dgm:pt modelId="{A9977C6F-F8AF-4A78-832D-492A48F33767}" type="sibTrans" cxnId="{8A37B9F0-E3BA-4080-9FCD-E624856F27AD}">
      <dgm:prSet/>
      <dgm:spPr/>
      <dgm:t>
        <a:bodyPr/>
        <a:lstStyle/>
        <a:p>
          <a:endParaRPr lang="id-ID"/>
        </a:p>
      </dgm:t>
    </dgm:pt>
    <dgm:pt modelId="{14C205EF-8D16-4D69-B07C-BF3D5CE09510}">
      <dgm:prSet custT="1"/>
      <dgm:spPr/>
      <dgm:t>
        <a:bodyPr/>
        <a:lstStyle/>
        <a:p>
          <a:pPr algn="l"/>
          <a:r>
            <a:rPr lang="id-ID" sz="1600" dirty="0" smtClean="0"/>
            <a:t>DWI ANGELINA</a:t>
          </a:r>
          <a:endParaRPr lang="id-ID" sz="1600" dirty="0"/>
        </a:p>
      </dgm:t>
    </dgm:pt>
    <dgm:pt modelId="{F058501A-E78A-49DC-AE8C-5D9541F84006}" type="parTrans" cxnId="{9EDE7658-FCF7-4E78-A291-9AD492BB1B0E}">
      <dgm:prSet/>
      <dgm:spPr/>
      <dgm:t>
        <a:bodyPr/>
        <a:lstStyle/>
        <a:p>
          <a:endParaRPr lang="id-ID"/>
        </a:p>
      </dgm:t>
    </dgm:pt>
    <dgm:pt modelId="{8EB0FDEA-4BB4-469F-AF18-D1EACA70A0A7}" type="sibTrans" cxnId="{9EDE7658-FCF7-4E78-A291-9AD492BB1B0E}">
      <dgm:prSet/>
      <dgm:spPr/>
      <dgm:t>
        <a:bodyPr/>
        <a:lstStyle/>
        <a:p>
          <a:endParaRPr lang="id-ID"/>
        </a:p>
      </dgm:t>
    </dgm:pt>
    <dgm:pt modelId="{DC0C94B8-C819-4967-8F23-5DD18E15A1BA}">
      <dgm:prSet custT="1"/>
      <dgm:spPr/>
      <dgm:t>
        <a:bodyPr/>
        <a:lstStyle/>
        <a:p>
          <a:pPr algn="l"/>
          <a:r>
            <a:rPr lang="id-ID" sz="1600" dirty="0" smtClean="0"/>
            <a:t>DERTA</a:t>
          </a:r>
          <a:endParaRPr lang="id-ID" sz="1600" dirty="0"/>
        </a:p>
      </dgm:t>
    </dgm:pt>
    <dgm:pt modelId="{C142C601-BBCE-4462-BDA8-9840A7F67F53}" type="parTrans" cxnId="{37CC50A3-28B0-4CC5-8437-CCAAC9C1D10C}">
      <dgm:prSet/>
      <dgm:spPr/>
      <dgm:t>
        <a:bodyPr/>
        <a:lstStyle/>
        <a:p>
          <a:endParaRPr lang="id-ID"/>
        </a:p>
      </dgm:t>
    </dgm:pt>
    <dgm:pt modelId="{66203CBD-C010-47AC-8665-1D07FCBCBAA3}" type="sibTrans" cxnId="{37CC50A3-28B0-4CC5-8437-CCAAC9C1D10C}">
      <dgm:prSet/>
      <dgm:spPr/>
      <dgm:t>
        <a:bodyPr/>
        <a:lstStyle/>
        <a:p>
          <a:endParaRPr lang="id-ID"/>
        </a:p>
      </dgm:t>
    </dgm:pt>
    <dgm:pt modelId="{AEC55FB5-C162-4B83-8FE2-6F4BBA5FF90B}">
      <dgm:prSet custT="1"/>
      <dgm:spPr/>
      <dgm:t>
        <a:bodyPr/>
        <a:lstStyle/>
        <a:p>
          <a:pPr algn="l"/>
          <a:r>
            <a:rPr lang="id-ID" sz="1600" dirty="0" smtClean="0"/>
            <a:t>TRY JULIA</a:t>
          </a:r>
          <a:endParaRPr lang="id-ID" sz="1600" dirty="0"/>
        </a:p>
      </dgm:t>
    </dgm:pt>
    <dgm:pt modelId="{849F77A9-7131-4DF4-A3C2-52B6ABB2C229}" type="parTrans" cxnId="{E726E76D-509C-4F1C-907B-844D3A67A1C1}">
      <dgm:prSet/>
      <dgm:spPr/>
      <dgm:t>
        <a:bodyPr/>
        <a:lstStyle/>
        <a:p>
          <a:endParaRPr lang="id-ID"/>
        </a:p>
      </dgm:t>
    </dgm:pt>
    <dgm:pt modelId="{3136EAF0-0530-4D18-A4BB-F6FFA9D6AF55}" type="sibTrans" cxnId="{E726E76D-509C-4F1C-907B-844D3A67A1C1}">
      <dgm:prSet/>
      <dgm:spPr/>
      <dgm:t>
        <a:bodyPr/>
        <a:lstStyle/>
        <a:p>
          <a:endParaRPr lang="id-ID"/>
        </a:p>
      </dgm:t>
    </dgm:pt>
    <dgm:pt modelId="{085C2C6F-C7B3-4573-BA15-CD2C61983FCF}">
      <dgm:prSet custT="1"/>
      <dgm:spPr/>
      <dgm:t>
        <a:bodyPr/>
        <a:lstStyle/>
        <a:p>
          <a:pPr algn="l"/>
          <a:r>
            <a:rPr lang="id-ID" sz="1600" dirty="0" smtClean="0"/>
            <a:t>DESRI</a:t>
          </a:r>
          <a:endParaRPr lang="id-ID" sz="1600" dirty="0"/>
        </a:p>
      </dgm:t>
    </dgm:pt>
    <dgm:pt modelId="{D0A7C959-857E-4AC2-B296-2E64597FA854}" type="parTrans" cxnId="{D79EC02A-8037-4BB8-BF20-88A7DBB7E4D8}">
      <dgm:prSet/>
      <dgm:spPr/>
      <dgm:t>
        <a:bodyPr/>
        <a:lstStyle/>
        <a:p>
          <a:endParaRPr lang="id-ID"/>
        </a:p>
      </dgm:t>
    </dgm:pt>
    <dgm:pt modelId="{EB0E8EE6-6A9F-4A19-A070-D0DAAD591347}" type="sibTrans" cxnId="{D79EC02A-8037-4BB8-BF20-88A7DBB7E4D8}">
      <dgm:prSet/>
      <dgm:spPr/>
      <dgm:t>
        <a:bodyPr/>
        <a:lstStyle/>
        <a:p>
          <a:endParaRPr lang="id-ID"/>
        </a:p>
      </dgm:t>
    </dgm:pt>
    <dgm:pt modelId="{0281DC1F-9862-4F6B-A4D6-F837C269AEA2}">
      <dgm:prSet custT="1"/>
      <dgm:spPr/>
      <dgm:t>
        <a:bodyPr/>
        <a:lstStyle/>
        <a:p>
          <a:pPr algn="l"/>
          <a:r>
            <a:rPr lang="id-ID" sz="1600" dirty="0" smtClean="0"/>
            <a:t>JIMMY RUBEN</a:t>
          </a:r>
          <a:endParaRPr lang="id-ID" sz="1600" dirty="0"/>
        </a:p>
      </dgm:t>
    </dgm:pt>
    <dgm:pt modelId="{E697308B-C41C-4DB4-B4DE-47A35ED48533}" type="parTrans" cxnId="{6D76FCCF-0ABC-4484-8076-0FCC801C56BE}">
      <dgm:prSet/>
      <dgm:spPr/>
      <dgm:t>
        <a:bodyPr/>
        <a:lstStyle/>
        <a:p>
          <a:endParaRPr lang="id-ID"/>
        </a:p>
      </dgm:t>
    </dgm:pt>
    <dgm:pt modelId="{35D5D4D4-6F99-47FD-A235-4EA46E816A6B}" type="sibTrans" cxnId="{6D76FCCF-0ABC-4484-8076-0FCC801C56BE}">
      <dgm:prSet/>
      <dgm:spPr/>
      <dgm:t>
        <a:bodyPr/>
        <a:lstStyle/>
        <a:p>
          <a:endParaRPr lang="id-ID"/>
        </a:p>
      </dgm:t>
    </dgm:pt>
    <dgm:pt modelId="{1D598C23-9CF1-4FFB-A1B9-044E353C1C81}" type="pres">
      <dgm:prSet presAssocID="{7EC2FF54-BC13-4F48-8F94-9EEB112474EA}" presName="Name0" presStyleCnt="0">
        <dgm:presLayoutVars>
          <dgm:dir/>
          <dgm:resizeHandles val="exact"/>
        </dgm:presLayoutVars>
      </dgm:prSet>
      <dgm:spPr/>
    </dgm:pt>
    <dgm:pt modelId="{A106C67A-DCA5-4414-A429-96A29111D319}" type="pres">
      <dgm:prSet presAssocID="{7EC2FF54-BC13-4F48-8F94-9EEB112474EA}" presName="bkgdShp" presStyleLbl="alignAccFollowNode1" presStyleIdx="0" presStyleCnt="1" custScaleY="106472"/>
      <dgm:spPr/>
    </dgm:pt>
    <dgm:pt modelId="{A3A1AA27-3678-4525-99BC-0948CD034645}" type="pres">
      <dgm:prSet presAssocID="{7EC2FF54-BC13-4F48-8F94-9EEB112474EA}" presName="linComp" presStyleCnt="0"/>
      <dgm:spPr/>
    </dgm:pt>
    <dgm:pt modelId="{ECB99E0E-3E4C-45CA-8D53-06E2F5260A5C}" type="pres">
      <dgm:prSet presAssocID="{317AAFE2-167C-403A-81E9-BEE23CFE4746}" presName="compNode" presStyleCnt="0"/>
      <dgm:spPr/>
    </dgm:pt>
    <dgm:pt modelId="{25FC3297-01FC-4576-BBDA-9528B10CC5C1}" type="pres">
      <dgm:prSet presAssocID="{317AAFE2-167C-403A-81E9-BEE23CFE4746}" presName="node" presStyleLbl="node1" presStyleIdx="0" presStyleCnt="5" custScaleX="125331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31B8DF89-BC5D-4635-9DF0-2FE146995515}" type="pres">
      <dgm:prSet presAssocID="{317AAFE2-167C-403A-81E9-BEE23CFE4746}" presName="invisiNode" presStyleLbl="node1" presStyleIdx="0" presStyleCnt="5"/>
      <dgm:spPr/>
    </dgm:pt>
    <dgm:pt modelId="{C6EAD403-9D2B-4AAF-988E-843E6021348F}" type="pres">
      <dgm:prSet presAssocID="{317AAFE2-167C-403A-81E9-BEE23CFE4746}" presName="imagNode" presStyleLbl="fgImgPlace1" presStyleIdx="0" presStyleCnt="5"/>
      <dgm:spPr/>
    </dgm:pt>
    <dgm:pt modelId="{D2F6601E-1583-42A9-8945-D37EFA1E664A}" type="pres">
      <dgm:prSet presAssocID="{A1934C28-62BD-4918-BB6B-6330AF5B3734}" presName="sibTrans" presStyleLbl="sibTrans2D1" presStyleIdx="0" presStyleCnt="0"/>
      <dgm:spPr/>
      <dgm:t>
        <a:bodyPr/>
        <a:lstStyle/>
        <a:p>
          <a:endParaRPr lang="id-ID"/>
        </a:p>
      </dgm:t>
    </dgm:pt>
    <dgm:pt modelId="{683833A0-134E-4182-B069-54B1F003238F}" type="pres">
      <dgm:prSet presAssocID="{3FC2B2C1-4E1B-401C-B7B8-3A6C839C8F9E}" presName="compNode" presStyleCnt="0"/>
      <dgm:spPr/>
    </dgm:pt>
    <dgm:pt modelId="{4349A8C1-6236-4D5F-84C6-48ABDE169515}" type="pres">
      <dgm:prSet presAssocID="{3FC2B2C1-4E1B-401C-B7B8-3A6C839C8F9E}" presName="node" presStyleLbl="node1" presStyleIdx="1" presStyleCnt="5" custScaleX="11428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69CA60C-B82D-43AE-8CED-26037A7CA515}" type="pres">
      <dgm:prSet presAssocID="{3FC2B2C1-4E1B-401C-B7B8-3A6C839C8F9E}" presName="invisiNode" presStyleLbl="node1" presStyleIdx="1" presStyleCnt="5"/>
      <dgm:spPr/>
    </dgm:pt>
    <dgm:pt modelId="{EF36683F-7F90-451A-AA25-D521B52AD191}" type="pres">
      <dgm:prSet presAssocID="{3FC2B2C1-4E1B-401C-B7B8-3A6C839C8F9E}" presName="imagNode" presStyleLbl="fgImgPlace1" presStyleIdx="1" presStyleCnt="5" custLinFactNeighborX="-1509" custLinFactNeighborY="-2096"/>
      <dgm:spPr/>
    </dgm:pt>
    <dgm:pt modelId="{6EDA7B72-3478-4554-82FA-BE6FDD2A383F}" type="pres">
      <dgm:prSet presAssocID="{12C85DB8-FC06-45A6-A81B-1694D64E8738}" presName="sibTrans" presStyleLbl="sibTrans2D1" presStyleIdx="0" presStyleCnt="0"/>
      <dgm:spPr/>
      <dgm:t>
        <a:bodyPr/>
        <a:lstStyle/>
        <a:p>
          <a:endParaRPr lang="id-ID"/>
        </a:p>
      </dgm:t>
    </dgm:pt>
    <dgm:pt modelId="{AF5DA75A-85F5-4B86-9F9B-E8DDD8354A7A}" type="pres">
      <dgm:prSet presAssocID="{E1CCB386-3F3C-437E-93ED-3D61957B618A}" presName="compNode" presStyleCnt="0"/>
      <dgm:spPr/>
    </dgm:pt>
    <dgm:pt modelId="{6CC09E07-ED1D-4D34-AB1F-FA4D9C437031}" type="pres">
      <dgm:prSet presAssocID="{E1CCB386-3F3C-437E-93ED-3D61957B618A}" presName="node" presStyleLbl="node1" presStyleIdx="2" presStyleCnt="5" custScaleX="14376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E9D54E62-92FD-4FB3-BE08-750894964643}" type="pres">
      <dgm:prSet presAssocID="{E1CCB386-3F3C-437E-93ED-3D61957B618A}" presName="invisiNode" presStyleLbl="node1" presStyleIdx="2" presStyleCnt="5"/>
      <dgm:spPr/>
    </dgm:pt>
    <dgm:pt modelId="{3BC6820C-184D-4E8B-B0DA-9941BD17C317}" type="pres">
      <dgm:prSet presAssocID="{E1CCB386-3F3C-437E-93ED-3D61957B618A}" presName="imagNode" presStyleLbl="fgImgPlace1" presStyleIdx="2" presStyleCnt="5"/>
      <dgm:spPr/>
    </dgm:pt>
    <dgm:pt modelId="{3E36E13B-8B4D-40A1-A675-7C41A6A33048}" type="pres">
      <dgm:prSet presAssocID="{7EAA5B04-C7C4-420E-853C-4652370CCA4C}" presName="sibTrans" presStyleLbl="sibTrans2D1" presStyleIdx="0" presStyleCnt="0"/>
      <dgm:spPr/>
      <dgm:t>
        <a:bodyPr/>
        <a:lstStyle/>
        <a:p>
          <a:endParaRPr lang="id-ID"/>
        </a:p>
      </dgm:t>
    </dgm:pt>
    <dgm:pt modelId="{E82751C7-D1EE-45F5-9079-2F8B93D008E6}" type="pres">
      <dgm:prSet presAssocID="{FF6FCCA8-A992-44D2-80E3-65374B1F421E}" presName="compNode" presStyleCnt="0"/>
      <dgm:spPr/>
    </dgm:pt>
    <dgm:pt modelId="{C8AD4FC9-1F3C-491B-8A46-240A2B09B06E}" type="pres">
      <dgm:prSet presAssocID="{FF6FCCA8-A992-44D2-80E3-65374B1F421E}" presName="node" presStyleLbl="node1" presStyleIdx="3" presStyleCnt="5" custScaleX="118959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8B14413-853C-48A7-A1C0-BFC125E8A863}" type="pres">
      <dgm:prSet presAssocID="{FF6FCCA8-A992-44D2-80E3-65374B1F421E}" presName="invisiNode" presStyleLbl="node1" presStyleIdx="3" presStyleCnt="5"/>
      <dgm:spPr/>
    </dgm:pt>
    <dgm:pt modelId="{155F6DE4-F053-45BD-9208-430A31D506A7}" type="pres">
      <dgm:prSet presAssocID="{FF6FCCA8-A992-44D2-80E3-65374B1F421E}" presName="imagNode" presStyleLbl="fgImgPlace1" presStyleIdx="3" presStyleCnt="5" custLinFactNeighborX="20973" custLinFactNeighborY="9557"/>
      <dgm:spPr/>
    </dgm:pt>
    <dgm:pt modelId="{3EF49ACF-8949-4357-9855-FD5741AA8518}" type="pres">
      <dgm:prSet presAssocID="{A9977C6F-F8AF-4A78-832D-492A48F33767}" presName="sibTrans" presStyleLbl="sibTrans2D1" presStyleIdx="0" presStyleCnt="0"/>
      <dgm:spPr/>
      <dgm:t>
        <a:bodyPr/>
        <a:lstStyle/>
        <a:p>
          <a:endParaRPr lang="id-ID"/>
        </a:p>
      </dgm:t>
    </dgm:pt>
    <dgm:pt modelId="{3CC28144-BB9D-4D85-BCBD-40C158371058}" type="pres">
      <dgm:prSet presAssocID="{F5DC0583-2332-4A0E-8174-56FFFD4E1E66}" presName="compNode" presStyleCnt="0"/>
      <dgm:spPr/>
    </dgm:pt>
    <dgm:pt modelId="{EEEFAAEB-6557-4EF1-A1C1-927B5BCE9CFD}" type="pres">
      <dgm:prSet presAssocID="{F5DC0583-2332-4A0E-8174-56FFFD4E1E66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08AE097C-244E-4D4B-8D6D-908B0083E177}" type="pres">
      <dgm:prSet presAssocID="{F5DC0583-2332-4A0E-8174-56FFFD4E1E66}" presName="invisiNode" presStyleLbl="node1" presStyleIdx="4" presStyleCnt="5"/>
      <dgm:spPr/>
    </dgm:pt>
    <dgm:pt modelId="{6416DB29-6DC7-4ECF-8083-5B184F3CD168}" type="pres">
      <dgm:prSet presAssocID="{F5DC0583-2332-4A0E-8174-56FFFD4E1E66}" presName="imagNode" presStyleLbl="fgImgPlace1" presStyleIdx="4" presStyleCnt="5"/>
      <dgm:spPr/>
    </dgm:pt>
  </dgm:ptLst>
  <dgm:cxnLst>
    <dgm:cxn modelId="{E7E8DC12-4AB8-409C-A79A-F743F0E3C9CF}" srcId="{317AAFE2-167C-403A-81E9-BEE23CFE4746}" destId="{D076D166-2886-4E4F-8631-B872EF78413E}" srcOrd="1" destOrd="0" parTransId="{3BDE0487-94CF-44F3-9CC1-D9C162B3E2E6}" sibTransId="{9CC28573-1368-49C4-8E2A-327866FEA62A}"/>
    <dgm:cxn modelId="{4425C572-0DF9-4463-9A80-85E5DE892E0C}" srcId="{3FC2B2C1-4E1B-401C-B7B8-3A6C839C8F9E}" destId="{14689BDA-6D29-481F-B898-7965CA6658F4}" srcOrd="0" destOrd="0" parTransId="{36BD0993-3B6F-4741-9DE0-D0BB0FFE5FAA}" sibTransId="{8C22FE13-A7B8-44D9-B8B6-DA589446F4AB}"/>
    <dgm:cxn modelId="{F1FE9BB9-1312-4C58-B528-95A0CECD004B}" type="presOf" srcId="{C68E3FDB-8AE0-4D45-9F7F-ACCD3E2BF947}" destId="{6CC09E07-ED1D-4D34-AB1F-FA4D9C437031}" srcOrd="0" destOrd="2" presId="urn:microsoft.com/office/officeart/2005/8/layout/pList2"/>
    <dgm:cxn modelId="{9EDE7658-FCF7-4E78-A291-9AD492BB1B0E}" srcId="{FF6FCCA8-A992-44D2-80E3-65374B1F421E}" destId="{14C205EF-8D16-4D69-B07C-BF3D5CE09510}" srcOrd="0" destOrd="0" parTransId="{F058501A-E78A-49DC-AE8C-5D9541F84006}" sibTransId="{8EB0FDEA-4BB4-469F-AF18-D1EACA70A0A7}"/>
    <dgm:cxn modelId="{D79EC02A-8037-4BB8-BF20-88A7DBB7E4D8}" srcId="{F5DC0583-2332-4A0E-8174-56FFFD4E1E66}" destId="{085C2C6F-C7B3-4573-BA15-CD2C61983FCF}" srcOrd="0" destOrd="0" parTransId="{D0A7C959-857E-4AC2-B296-2E64597FA854}" sibTransId="{EB0E8EE6-6A9F-4A19-A070-D0DAAD591347}"/>
    <dgm:cxn modelId="{1DE4BB73-896C-43EC-B082-EDCD52106AB2}" type="presOf" srcId="{59E92054-8154-42F9-B60B-1FAEE8ABB910}" destId="{4349A8C1-6236-4D5F-84C6-48ABDE169515}" srcOrd="0" destOrd="3" presId="urn:microsoft.com/office/officeart/2005/8/layout/pList2"/>
    <dgm:cxn modelId="{1466E422-EFF8-4A4F-BD35-A4C5F256F82B}" type="presOf" srcId="{14689BDA-6D29-481F-B898-7965CA6658F4}" destId="{4349A8C1-6236-4D5F-84C6-48ABDE169515}" srcOrd="0" destOrd="1" presId="urn:microsoft.com/office/officeart/2005/8/layout/pList2"/>
    <dgm:cxn modelId="{AB2478EE-7B96-403F-9876-848DC53E425A}" srcId="{7EC2FF54-BC13-4F48-8F94-9EEB112474EA}" destId="{E1CCB386-3F3C-437E-93ED-3D61957B618A}" srcOrd="2" destOrd="0" parTransId="{3BC06DDE-9467-41B1-B0EB-0D8467FA7375}" sibTransId="{7EAA5B04-C7C4-420E-853C-4652370CCA4C}"/>
    <dgm:cxn modelId="{4060DC2F-481A-426C-951A-EF2024C50462}" srcId="{317AAFE2-167C-403A-81E9-BEE23CFE4746}" destId="{5225208B-CEAB-4323-900B-9060231DD381}" srcOrd="0" destOrd="0" parTransId="{AD09A954-E0D3-4B15-81E4-8755984A603F}" sibTransId="{AB510F6B-AF25-4DAF-91B3-CFAD6C7D32B8}"/>
    <dgm:cxn modelId="{52607062-632F-49C2-8E41-923D3CDC3414}" srcId="{7EC2FF54-BC13-4F48-8F94-9EEB112474EA}" destId="{3FC2B2C1-4E1B-401C-B7B8-3A6C839C8F9E}" srcOrd="1" destOrd="0" parTransId="{CED59E11-CFB2-4DF0-AA59-9CF90382BD55}" sibTransId="{12C85DB8-FC06-45A6-A81B-1694D64E8738}"/>
    <dgm:cxn modelId="{5CD5A8EF-085F-4DBE-A776-BCF1B1DC605C}" srcId="{7EC2FF54-BC13-4F48-8F94-9EEB112474EA}" destId="{F5DC0583-2332-4A0E-8174-56FFFD4E1E66}" srcOrd="4" destOrd="0" parTransId="{FBAAB72B-6D9C-43BF-8A2E-533EB89D00A5}" sibTransId="{01B2327A-4960-48B3-B67C-CACCA372AEEB}"/>
    <dgm:cxn modelId="{37CC50A3-28B0-4CC5-8437-CCAAC9C1D10C}" srcId="{FF6FCCA8-A992-44D2-80E3-65374B1F421E}" destId="{DC0C94B8-C819-4967-8F23-5DD18E15A1BA}" srcOrd="1" destOrd="0" parTransId="{C142C601-BBCE-4462-BDA8-9840A7F67F53}" sibTransId="{66203CBD-C010-47AC-8665-1D07FCBCBAA3}"/>
    <dgm:cxn modelId="{290B5DD9-77B9-4D79-8E13-FF7FB4472357}" srcId="{E1CCB386-3F3C-437E-93ED-3D61957B618A}" destId="{14092323-F248-4AAD-958A-2C34EFB1E4A6}" srcOrd="2" destOrd="0" parTransId="{B0A09691-4A33-49B5-B5A5-EBFDD7909BD1}" sibTransId="{696B0396-6480-4F13-BB7C-69AF5E6C4538}"/>
    <dgm:cxn modelId="{35C1DBE8-5EDD-4BE7-8E9B-F54B8CDC7618}" type="presOf" srcId="{DC0C94B8-C819-4967-8F23-5DD18E15A1BA}" destId="{C8AD4FC9-1F3C-491B-8A46-240A2B09B06E}" srcOrd="0" destOrd="2" presId="urn:microsoft.com/office/officeart/2005/8/layout/pList2"/>
    <dgm:cxn modelId="{67F4660A-7E84-4200-81FB-C56A074DFDB0}" type="presOf" srcId="{7EAA5B04-C7C4-420E-853C-4652370CCA4C}" destId="{3E36E13B-8B4D-40A1-A675-7C41A6A33048}" srcOrd="0" destOrd="0" presId="urn:microsoft.com/office/officeart/2005/8/layout/pList2"/>
    <dgm:cxn modelId="{FAA9EDF6-5A5A-40D9-82E8-F547B5771B5B}" type="presOf" srcId="{EC29DF43-EAEC-45D3-9FD3-1CE81BB30F92}" destId="{4349A8C1-6236-4D5F-84C6-48ABDE169515}" srcOrd="0" destOrd="2" presId="urn:microsoft.com/office/officeart/2005/8/layout/pList2"/>
    <dgm:cxn modelId="{54C3EFC5-378F-4D2E-9D9A-18D35D32C637}" type="presOf" srcId="{A1934C28-62BD-4918-BB6B-6330AF5B3734}" destId="{D2F6601E-1583-42A9-8945-D37EFA1E664A}" srcOrd="0" destOrd="0" presId="urn:microsoft.com/office/officeart/2005/8/layout/pList2"/>
    <dgm:cxn modelId="{C98551B6-2AFD-4966-AE0F-9B22A04CDD92}" type="presOf" srcId="{A9977C6F-F8AF-4A78-832D-492A48F33767}" destId="{3EF49ACF-8949-4357-9855-FD5741AA8518}" srcOrd="0" destOrd="0" presId="urn:microsoft.com/office/officeart/2005/8/layout/pList2"/>
    <dgm:cxn modelId="{F43EFD14-6ECC-43BB-93CE-8F1B4E5E2741}" type="presOf" srcId="{5225208B-CEAB-4323-900B-9060231DD381}" destId="{25FC3297-01FC-4576-BBDA-9528B10CC5C1}" srcOrd="0" destOrd="1" presId="urn:microsoft.com/office/officeart/2005/8/layout/pList2"/>
    <dgm:cxn modelId="{A240D8FF-448D-4552-8A82-145D27A840AD}" srcId="{E1CCB386-3F3C-437E-93ED-3D61957B618A}" destId="{1E7553A3-5B14-4785-BA10-DBE5881A6AC4}" srcOrd="0" destOrd="0" parTransId="{50187200-B15F-4A3A-BC19-84BE989ED919}" sibTransId="{C4D1B922-9402-473E-A822-99CB7EE1553A}"/>
    <dgm:cxn modelId="{16BD4150-1BBD-4C8D-8CDA-57FBAF182466}" type="presOf" srcId="{085C2C6F-C7B3-4573-BA15-CD2C61983FCF}" destId="{EEEFAAEB-6557-4EF1-A1C1-927B5BCE9CFD}" srcOrd="0" destOrd="1" presId="urn:microsoft.com/office/officeart/2005/8/layout/pList2"/>
    <dgm:cxn modelId="{2A0B944C-2C21-437B-855F-9AC8B4A2152E}" type="presOf" srcId="{14092323-F248-4AAD-958A-2C34EFB1E4A6}" destId="{6CC09E07-ED1D-4D34-AB1F-FA4D9C437031}" srcOrd="0" destOrd="3" presId="urn:microsoft.com/office/officeart/2005/8/layout/pList2"/>
    <dgm:cxn modelId="{8A37B9F0-E3BA-4080-9FCD-E624856F27AD}" srcId="{7EC2FF54-BC13-4F48-8F94-9EEB112474EA}" destId="{FF6FCCA8-A992-44D2-80E3-65374B1F421E}" srcOrd="3" destOrd="0" parTransId="{F5A5297C-3D48-4AA4-B7E2-8687459229C4}" sibTransId="{A9977C6F-F8AF-4A78-832D-492A48F33767}"/>
    <dgm:cxn modelId="{751A2067-D24D-48E5-98C2-900CD3FAD239}" type="presOf" srcId="{14C205EF-8D16-4D69-B07C-BF3D5CE09510}" destId="{C8AD4FC9-1F3C-491B-8A46-240A2B09B06E}" srcOrd="0" destOrd="1" presId="urn:microsoft.com/office/officeart/2005/8/layout/pList2"/>
    <dgm:cxn modelId="{23985F00-D951-493D-99CD-BEB490A2481A}" type="presOf" srcId="{3FC2B2C1-4E1B-401C-B7B8-3A6C839C8F9E}" destId="{4349A8C1-6236-4D5F-84C6-48ABDE169515}" srcOrd="0" destOrd="0" presId="urn:microsoft.com/office/officeart/2005/8/layout/pList2"/>
    <dgm:cxn modelId="{320AEB44-3189-4362-A7A4-3B34CE76248C}" type="presOf" srcId="{317AAFE2-167C-403A-81E9-BEE23CFE4746}" destId="{25FC3297-01FC-4576-BBDA-9528B10CC5C1}" srcOrd="0" destOrd="0" presId="urn:microsoft.com/office/officeart/2005/8/layout/pList2"/>
    <dgm:cxn modelId="{77EFBD38-0BE3-4DC1-9372-CDC4EA6AC275}" type="presOf" srcId="{FF6FCCA8-A992-44D2-80E3-65374B1F421E}" destId="{C8AD4FC9-1F3C-491B-8A46-240A2B09B06E}" srcOrd="0" destOrd="0" presId="urn:microsoft.com/office/officeart/2005/8/layout/pList2"/>
    <dgm:cxn modelId="{6D76FCCF-0ABC-4484-8076-0FCC801C56BE}" srcId="{F5DC0583-2332-4A0E-8174-56FFFD4E1E66}" destId="{0281DC1F-9862-4F6B-A4D6-F837C269AEA2}" srcOrd="1" destOrd="0" parTransId="{E697308B-C41C-4DB4-B4DE-47A35ED48533}" sibTransId="{35D5D4D4-6F99-47FD-A235-4EA46E816A6B}"/>
    <dgm:cxn modelId="{6C440E47-3111-4B3E-B8B6-861076EE5480}" srcId="{3FC2B2C1-4E1B-401C-B7B8-3A6C839C8F9E}" destId="{EC29DF43-EAEC-45D3-9FD3-1CE81BB30F92}" srcOrd="1" destOrd="0" parTransId="{0C489430-D956-48ED-A2F4-17882E28ECA8}" sibTransId="{A94D97A4-0411-4590-9564-5FBF907D710A}"/>
    <dgm:cxn modelId="{FB69F389-3FC0-4B9F-9413-AB7518B44161}" type="presOf" srcId="{D076D166-2886-4E4F-8631-B872EF78413E}" destId="{25FC3297-01FC-4576-BBDA-9528B10CC5C1}" srcOrd="0" destOrd="2" presId="urn:microsoft.com/office/officeart/2005/8/layout/pList2"/>
    <dgm:cxn modelId="{A7B5AC1D-66EF-4799-BCB6-59E69B521741}" srcId="{7EC2FF54-BC13-4F48-8F94-9EEB112474EA}" destId="{317AAFE2-167C-403A-81E9-BEE23CFE4746}" srcOrd="0" destOrd="0" parTransId="{9A7DF5C4-0DD4-4F05-9295-BBD30F0F4B3B}" sibTransId="{A1934C28-62BD-4918-BB6B-6330AF5B3734}"/>
    <dgm:cxn modelId="{432016A0-4F07-46BA-8D43-DCE669EF65A1}" type="presOf" srcId="{0281DC1F-9862-4F6B-A4D6-F837C269AEA2}" destId="{EEEFAAEB-6557-4EF1-A1C1-927B5BCE9CFD}" srcOrd="0" destOrd="2" presId="urn:microsoft.com/office/officeart/2005/8/layout/pList2"/>
    <dgm:cxn modelId="{E726E76D-509C-4F1C-907B-844D3A67A1C1}" srcId="{FF6FCCA8-A992-44D2-80E3-65374B1F421E}" destId="{AEC55FB5-C162-4B83-8FE2-6F4BBA5FF90B}" srcOrd="2" destOrd="0" parTransId="{849F77A9-7131-4DF4-A3C2-52B6ABB2C229}" sibTransId="{3136EAF0-0530-4D18-A4BB-F6FFA9D6AF55}"/>
    <dgm:cxn modelId="{7B1132E8-ED80-4028-B6B3-63B3B8301192}" type="presOf" srcId="{12C85DB8-FC06-45A6-A81B-1694D64E8738}" destId="{6EDA7B72-3478-4554-82FA-BE6FDD2A383F}" srcOrd="0" destOrd="0" presId="urn:microsoft.com/office/officeart/2005/8/layout/pList2"/>
    <dgm:cxn modelId="{CBA0CA3B-8DE6-4C1A-AD26-6EAD661E5572}" type="presOf" srcId="{F5DC0583-2332-4A0E-8174-56FFFD4E1E66}" destId="{EEEFAAEB-6557-4EF1-A1C1-927B5BCE9CFD}" srcOrd="0" destOrd="0" presId="urn:microsoft.com/office/officeart/2005/8/layout/pList2"/>
    <dgm:cxn modelId="{561CF35B-B173-4795-8221-DE2B5664EEBE}" srcId="{3FC2B2C1-4E1B-401C-B7B8-3A6C839C8F9E}" destId="{59E92054-8154-42F9-B60B-1FAEE8ABB910}" srcOrd="2" destOrd="0" parTransId="{0ED03BCB-D8DA-481F-9AA6-97A1C4F54EF1}" sibTransId="{E20A61A1-3D91-44F3-97D5-148439B2FF67}"/>
    <dgm:cxn modelId="{634AEA53-6B6A-49A6-9E3D-B0DEBF0A1F85}" srcId="{E1CCB386-3F3C-437E-93ED-3D61957B618A}" destId="{C68E3FDB-8AE0-4D45-9F7F-ACCD3E2BF947}" srcOrd="1" destOrd="0" parTransId="{F65F221A-005E-4019-9639-9FD9FBD168EA}" sibTransId="{854AB02D-854D-49BC-9F55-AC427AE39847}"/>
    <dgm:cxn modelId="{BC525A1A-5F8E-4BE1-B906-146E67AC2B8E}" type="presOf" srcId="{AEC55FB5-C162-4B83-8FE2-6F4BBA5FF90B}" destId="{C8AD4FC9-1F3C-491B-8A46-240A2B09B06E}" srcOrd="0" destOrd="3" presId="urn:microsoft.com/office/officeart/2005/8/layout/pList2"/>
    <dgm:cxn modelId="{08E664DD-364F-4F13-95C1-6FA9726BAD0E}" type="presOf" srcId="{E1CCB386-3F3C-437E-93ED-3D61957B618A}" destId="{6CC09E07-ED1D-4D34-AB1F-FA4D9C437031}" srcOrd="0" destOrd="0" presId="urn:microsoft.com/office/officeart/2005/8/layout/pList2"/>
    <dgm:cxn modelId="{83DEE395-D688-49DF-93E0-72351D507AE7}" type="presOf" srcId="{7EC2FF54-BC13-4F48-8F94-9EEB112474EA}" destId="{1D598C23-9CF1-4FFB-A1B9-044E353C1C81}" srcOrd="0" destOrd="0" presId="urn:microsoft.com/office/officeart/2005/8/layout/pList2"/>
    <dgm:cxn modelId="{C407D454-8D21-40AC-8A97-FAEE38140F1A}" type="presOf" srcId="{1E7553A3-5B14-4785-BA10-DBE5881A6AC4}" destId="{6CC09E07-ED1D-4D34-AB1F-FA4D9C437031}" srcOrd="0" destOrd="1" presId="urn:microsoft.com/office/officeart/2005/8/layout/pList2"/>
    <dgm:cxn modelId="{A1D19B55-04CD-4337-8885-47E8A9458379}" type="presParOf" srcId="{1D598C23-9CF1-4FFB-A1B9-044E353C1C81}" destId="{A106C67A-DCA5-4414-A429-96A29111D319}" srcOrd="0" destOrd="0" presId="urn:microsoft.com/office/officeart/2005/8/layout/pList2"/>
    <dgm:cxn modelId="{ED04A8B5-3D3E-49C0-94E1-5AAF8A0222D3}" type="presParOf" srcId="{1D598C23-9CF1-4FFB-A1B9-044E353C1C81}" destId="{A3A1AA27-3678-4525-99BC-0948CD034645}" srcOrd="1" destOrd="0" presId="urn:microsoft.com/office/officeart/2005/8/layout/pList2"/>
    <dgm:cxn modelId="{64ABD02B-7FC5-4E0F-AA8D-ECD3C24D29BA}" type="presParOf" srcId="{A3A1AA27-3678-4525-99BC-0948CD034645}" destId="{ECB99E0E-3E4C-45CA-8D53-06E2F5260A5C}" srcOrd="0" destOrd="0" presId="urn:microsoft.com/office/officeart/2005/8/layout/pList2"/>
    <dgm:cxn modelId="{A5DA6B46-5EAE-4DD5-82F2-E74D0B903543}" type="presParOf" srcId="{ECB99E0E-3E4C-45CA-8D53-06E2F5260A5C}" destId="{25FC3297-01FC-4576-BBDA-9528B10CC5C1}" srcOrd="0" destOrd="0" presId="urn:microsoft.com/office/officeart/2005/8/layout/pList2"/>
    <dgm:cxn modelId="{7A2F2A85-40F3-4EF4-B395-4AFC3D31CF99}" type="presParOf" srcId="{ECB99E0E-3E4C-45CA-8D53-06E2F5260A5C}" destId="{31B8DF89-BC5D-4635-9DF0-2FE146995515}" srcOrd="1" destOrd="0" presId="urn:microsoft.com/office/officeart/2005/8/layout/pList2"/>
    <dgm:cxn modelId="{FE812528-E1BE-4895-A899-4024F6D0D6BA}" type="presParOf" srcId="{ECB99E0E-3E4C-45CA-8D53-06E2F5260A5C}" destId="{C6EAD403-9D2B-4AAF-988E-843E6021348F}" srcOrd="2" destOrd="0" presId="urn:microsoft.com/office/officeart/2005/8/layout/pList2"/>
    <dgm:cxn modelId="{90BD735E-1852-4689-899E-9A1056343A19}" type="presParOf" srcId="{A3A1AA27-3678-4525-99BC-0948CD034645}" destId="{D2F6601E-1583-42A9-8945-D37EFA1E664A}" srcOrd="1" destOrd="0" presId="urn:microsoft.com/office/officeart/2005/8/layout/pList2"/>
    <dgm:cxn modelId="{41F17A62-292A-433F-AD2B-0A7682464CC4}" type="presParOf" srcId="{A3A1AA27-3678-4525-99BC-0948CD034645}" destId="{683833A0-134E-4182-B069-54B1F003238F}" srcOrd="2" destOrd="0" presId="urn:microsoft.com/office/officeart/2005/8/layout/pList2"/>
    <dgm:cxn modelId="{2093201E-947E-4EE6-B80C-2A40CD62911D}" type="presParOf" srcId="{683833A0-134E-4182-B069-54B1F003238F}" destId="{4349A8C1-6236-4D5F-84C6-48ABDE169515}" srcOrd="0" destOrd="0" presId="urn:microsoft.com/office/officeart/2005/8/layout/pList2"/>
    <dgm:cxn modelId="{0D693DE6-3336-422B-B280-BB520F9550CA}" type="presParOf" srcId="{683833A0-134E-4182-B069-54B1F003238F}" destId="{D69CA60C-B82D-43AE-8CED-26037A7CA515}" srcOrd="1" destOrd="0" presId="urn:microsoft.com/office/officeart/2005/8/layout/pList2"/>
    <dgm:cxn modelId="{9786EA9E-F914-4985-B684-59F646DBF8EC}" type="presParOf" srcId="{683833A0-134E-4182-B069-54B1F003238F}" destId="{EF36683F-7F90-451A-AA25-D521B52AD191}" srcOrd="2" destOrd="0" presId="urn:microsoft.com/office/officeart/2005/8/layout/pList2"/>
    <dgm:cxn modelId="{68B8A549-CDE6-421D-987F-38679702BE80}" type="presParOf" srcId="{A3A1AA27-3678-4525-99BC-0948CD034645}" destId="{6EDA7B72-3478-4554-82FA-BE6FDD2A383F}" srcOrd="3" destOrd="0" presId="urn:microsoft.com/office/officeart/2005/8/layout/pList2"/>
    <dgm:cxn modelId="{6BBDFC2E-F690-4147-AB9B-345069E5A6FB}" type="presParOf" srcId="{A3A1AA27-3678-4525-99BC-0948CD034645}" destId="{AF5DA75A-85F5-4B86-9F9B-E8DDD8354A7A}" srcOrd="4" destOrd="0" presId="urn:microsoft.com/office/officeart/2005/8/layout/pList2"/>
    <dgm:cxn modelId="{C737FF5D-E234-4BAB-8404-AF835DA19F3E}" type="presParOf" srcId="{AF5DA75A-85F5-4B86-9F9B-E8DDD8354A7A}" destId="{6CC09E07-ED1D-4D34-AB1F-FA4D9C437031}" srcOrd="0" destOrd="0" presId="urn:microsoft.com/office/officeart/2005/8/layout/pList2"/>
    <dgm:cxn modelId="{DA3E64EE-35DA-4664-8399-37DFE50BAEBE}" type="presParOf" srcId="{AF5DA75A-85F5-4B86-9F9B-E8DDD8354A7A}" destId="{E9D54E62-92FD-4FB3-BE08-750894964643}" srcOrd="1" destOrd="0" presId="urn:microsoft.com/office/officeart/2005/8/layout/pList2"/>
    <dgm:cxn modelId="{B828AD12-90EE-41DE-AFF1-C904D01C465F}" type="presParOf" srcId="{AF5DA75A-85F5-4B86-9F9B-E8DDD8354A7A}" destId="{3BC6820C-184D-4E8B-B0DA-9941BD17C317}" srcOrd="2" destOrd="0" presId="urn:microsoft.com/office/officeart/2005/8/layout/pList2"/>
    <dgm:cxn modelId="{2B91E65F-DECA-407C-B94E-9275E05BD4D7}" type="presParOf" srcId="{A3A1AA27-3678-4525-99BC-0948CD034645}" destId="{3E36E13B-8B4D-40A1-A675-7C41A6A33048}" srcOrd="5" destOrd="0" presId="urn:microsoft.com/office/officeart/2005/8/layout/pList2"/>
    <dgm:cxn modelId="{BFE9219A-613D-41B3-B032-CAB3B1D60823}" type="presParOf" srcId="{A3A1AA27-3678-4525-99BC-0948CD034645}" destId="{E82751C7-D1EE-45F5-9079-2F8B93D008E6}" srcOrd="6" destOrd="0" presId="urn:microsoft.com/office/officeart/2005/8/layout/pList2"/>
    <dgm:cxn modelId="{D3CC557B-1C66-4B12-BE4D-65BD00950084}" type="presParOf" srcId="{E82751C7-D1EE-45F5-9079-2F8B93D008E6}" destId="{C8AD4FC9-1F3C-491B-8A46-240A2B09B06E}" srcOrd="0" destOrd="0" presId="urn:microsoft.com/office/officeart/2005/8/layout/pList2"/>
    <dgm:cxn modelId="{42D22488-F199-4390-AD74-171CBCF3FA65}" type="presParOf" srcId="{E82751C7-D1EE-45F5-9079-2F8B93D008E6}" destId="{58B14413-853C-48A7-A1C0-BFC125E8A863}" srcOrd="1" destOrd="0" presId="urn:microsoft.com/office/officeart/2005/8/layout/pList2"/>
    <dgm:cxn modelId="{84CB8306-BAB4-4974-9B89-CE7F2A953BD9}" type="presParOf" srcId="{E82751C7-D1EE-45F5-9079-2F8B93D008E6}" destId="{155F6DE4-F053-45BD-9208-430A31D506A7}" srcOrd="2" destOrd="0" presId="urn:microsoft.com/office/officeart/2005/8/layout/pList2"/>
    <dgm:cxn modelId="{A71CB7AB-7AD9-4EF2-ADA1-26D6AE1440FE}" type="presParOf" srcId="{A3A1AA27-3678-4525-99BC-0948CD034645}" destId="{3EF49ACF-8949-4357-9855-FD5741AA8518}" srcOrd="7" destOrd="0" presId="urn:microsoft.com/office/officeart/2005/8/layout/pList2"/>
    <dgm:cxn modelId="{430960A1-5CBF-4E27-B282-87CF979764DB}" type="presParOf" srcId="{A3A1AA27-3678-4525-99BC-0948CD034645}" destId="{3CC28144-BB9D-4D85-BCBD-40C158371058}" srcOrd="8" destOrd="0" presId="urn:microsoft.com/office/officeart/2005/8/layout/pList2"/>
    <dgm:cxn modelId="{B458A3BC-1F40-4D90-8C38-FAD5EED71CB1}" type="presParOf" srcId="{3CC28144-BB9D-4D85-BCBD-40C158371058}" destId="{EEEFAAEB-6557-4EF1-A1C1-927B5BCE9CFD}" srcOrd="0" destOrd="0" presId="urn:microsoft.com/office/officeart/2005/8/layout/pList2"/>
    <dgm:cxn modelId="{77A5D598-ECA1-4878-A17E-3C31AD065155}" type="presParOf" srcId="{3CC28144-BB9D-4D85-BCBD-40C158371058}" destId="{08AE097C-244E-4D4B-8D6D-908B0083E177}" srcOrd="1" destOrd="0" presId="urn:microsoft.com/office/officeart/2005/8/layout/pList2"/>
    <dgm:cxn modelId="{541F8E5B-96AE-453F-B2F2-19157673EA27}" type="presParOf" srcId="{3CC28144-BB9D-4D85-BCBD-40C158371058}" destId="{6416DB29-6DC7-4ECF-8083-5B184F3CD168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58750A2-DEF7-4C27-9116-3901600A365F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7194362-67E8-419E-B9BC-06F8F716DA34}">
      <dgm:prSet phldrT="[Text]" custT="1"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en-US" sz="2800" dirty="0" err="1" smtClean="0"/>
            <a:t>Agustinus</a:t>
          </a:r>
          <a:endParaRPr lang="en-US" sz="2800" dirty="0"/>
        </a:p>
      </dgm:t>
    </dgm:pt>
    <dgm:pt modelId="{70BD0A1A-5934-476B-A659-E99787A4ED0C}" type="parTrans" cxnId="{14431E23-E279-4806-989B-5A35BEB6B522}">
      <dgm:prSet/>
      <dgm:spPr/>
      <dgm:t>
        <a:bodyPr/>
        <a:lstStyle/>
        <a:p>
          <a:endParaRPr lang="en-US"/>
        </a:p>
      </dgm:t>
    </dgm:pt>
    <dgm:pt modelId="{7728A545-1A3A-4F8F-A03D-5ADCD625BC7D}" type="sibTrans" cxnId="{14431E23-E279-4806-989B-5A35BEB6B522}">
      <dgm:prSet/>
      <dgm:spPr/>
      <dgm:t>
        <a:bodyPr/>
        <a:lstStyle/>
        <a:p>
          <a:endParaRPr lang="en-US"/>
        </a:p>
      </dgm:t>
    </dgm:pt>
    <dgm:pt modelId="{02DF40C3-92EA-4C98-A542-D76CD3206048}">
      <dgm:prSet phldrT="[Text]" custT="1"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en-US" sz="2800" dirty="0" err="1" smtClean="0"/>
            <a:t>Aknesia</a:t>
          </a:r>
          <a:endParaRPr lang="en-US" sz="2800" dirty="0"/>
        </a:p>
      </dgm:t>
    </dgm:pt>
    <dgm:pt modelId="{77BCFA81-9CF2-4FB7-9230-DD18A172DF6E}" type="parTrans" cxnId="{EF90EEEE-A626-460A-8E2B-2AF355DB33A1}">
      <dgm:prSet/>
      <dgm:spPr/>
      <dgm:t>
        <a:bodyPr/>
        <a:lstStyle/>
        <a:p>
          <a:endParaRPr lang="en-US"/>
        </a:p>
      </dgm:t>
    </dgm:pt>
    <dgm:pt modelId="{C1224D72-E9A7-43CA-9713-BB9E15EF679E}" type="sibTrans" cxnId="{EF90EEEE-A626-460A-8E2B-2AF355DB33A1}">
      <dgm:prSet/>
      <dgm:spPr/>
      <dgm:t>
        <a:bodyPr/>
        <a:lstStyle/>
        <a:p>
          <a:endParaRPr lang="en-US"/>
        </a:p>
      </dgm:t>
    </dgm:pt>
    <dgm:pt modelId="{4CE649BC-EB78-4B7F-9DBD-8834C625475D}">
      <dgm:prSet phldrT="[Text]" custT="1"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en-US" sz="2800" dirty="0" smtClean="0"/>
            <a:t>Ivan</a:t>
          </a:r>
          <a:endParaRPr lang="en-US" sz="2800" dirty="0"/>
        </a:p>
      </dgm:t>
    </dgm:pt>
    <dgm:pt modelId="{9F96B861-4A19-46B8-A424-AD9578758976}" type="parTrans" cxnId="{E65B6CB9-BB1A-4D4A-BB98-48F59624B4DD}">
      <dgm:prSet/>
      <dgm:spPr/>
      <dgm:t>
        <a:bodyPr/>
        <a:lstStyle/>
        <a:p>
          <a:endParaRPr lang="en-US"/>
        </a:p>
      </dgm:t>
    </dgm:pt>
    <dgm:pt modelId="{B08B0385-4E9E-4FA3-9E86-5B8566104D79}" type="sibTrans" cxnId="{E65B6CB9-BB1A-4D4A-BB98-48F59624B4DD}">
      <dgm:prSet/>
      <dgm:spPr/>
      <dgm:t>
        <a:bodyPr/>
        <a:lstStyle/>
        <a:p>
          <a:endParaRPr lang="en-US"/>
        </a:p>
      </dgm:t>
    </dgm:pt>
    <dgm:pt modelId="{BBF5B8D1-4F99-48AB-B750-ACA96BAFFC26}">
      <dgm:prSet phldrT="[Text]" custT="1"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en-US" sz="2800" dirty="0" smtClean="0"/>
            <a:t>Marissa</a:t>
          </a:r>
          <a:endParaRPr lang="en-US" sz="2800" dirty="0"/>
        </a:p>
      </dgm:t>
    </dgm:pt>
    <dgm:pt modelId="{5132A2F9-79E6-4326-828A-10A9E6F7E117}" type="parTrans" cxnId="{C1A23371-3937-4EFA-9421-5D02A2FC9556}">
      <dgm:prSet/>
      <dgm:spPr/>
      <dgm:t>
        <a:bodyPr/>
        <a:lstStyle/>
        <a:p>
          <a:endParaRPr lang="en-US"/>
        </a:p>
      </dgm:t>
    </dgm:pt>
    <dgm:pt modelId="{FFF51671-3F21-4546-802C-8848856B1D03}" type="sibTrans" cxnId="{C1A23371-3937-4EFA-9421-5D02A2FC9556}">
      <dgm:prSet/>
      <dgm:spPr/>
      <dgm:t>
        <a:bodyPr/>
        <a:lstStyle/>
        <a:p>
          <a:endParaRPr lang="en-US"/>
        </a:p>
      </dgm:t>
    </dgm:pt>
    <dgm:pt modelId="{618B680D-C736-4D0E-BD39-87B6CF016BA0}">
      <dgm:prSet phldrT="[Text]" custT="1"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en-US" sz="2800" dirty="0" err="1" smtClean="0"/>
            <a:t>Ika</a:t>
          </a:r>
          <a:endParaRPr lang="en-US" sz="2800" dirty="0"/>
        </a:p>
      </dgm:t>
    </dgm:pt>
    <dgm:pt modelId="{3773F14F-6599-4304-961C-3A9195DEFAC1}" type="parTrans" cxnId="{49A42C8A-9614-43AF-9BE6-A9DEB33CB243}">
      <dgm:prSet/>
      <dgm:spPr/>
      <dgm:t>
        <a:bodyPr/>
        <a:lstStyle/>
        <a:p>
          <a:endParaRPr lang="en-US"/>
        </a:p>
      </dgm:t>
    </dgm:pt>
    <dgm:pt modelId="{250034EF-1587-441A-82A0-6DE1D91B14A6}" type="sibTrans" cxnId="{49A42C8A-9614-43AF-9BE6-A9DEB33CB243}">
      <dgm:prSet/>
      <dgm:spPr/>
      <dgm:t>
        <a:bodyPr/>
        <a:lstStyle/>
        <a:p>
          <a:endParaRPr lang="en-US"/>
        </a:p>
      </dgm:t>
    </dgm:pt>
    <dgm:pt modelId="{4935F86F-AD48-45F3-9952-60F1992B5920}">
      <dgm:prSet phldrT="[Text]" custT="1"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en-US" sz="2800" dirty="0" err="1" smtClean="0"/>
            <a:t>Ringga</a:t>
          </a:r>
          <a:endParaRPr lang="en-US" sz="2800" dirty="0"/>
        </a:p>
      </dgm:t>
    </dgm:pt>
    <dgm:pt modelId="{A39118BD-4E90-4872-9735-F50B47B1EA75}" type="parTrans" cxnId="{C5A18220-1689-4E9C-BE41-59F53FD00C2F}">
      <dgm:prSet/>
      <dgm:spPr/>
      <dgm:t>
        <a:bodyPr/>
        <a:lstStyle/>
        <a:p>
          <a:endParaRPr lang="en-US"/>
        </a:p>
      </dgm:t>
    </dgm:pt>
    <dgm:pt modelId="{52C7748D-7437-4EC8-A00E-1A82A469746C}" type="sibTrans" cxnId="{C5A18220-1689-4E9C-BE41-59F53FD00C2F}">
      <dgm:prSet/>
      <dgm:spPr/>
      <dgm:t>
        <a:bodyPr/>
        <a:lstStyle/>
        <a:p>
          <a:endParaRPr lang="en-US"/>
        </a:p>
      </dgm:t>
    </dgm:pt>
    <dgm:pt modelId="{70BB06CB-549E-4A64-8A54-11393A60B9B2}" type="pres">
      <dgm:prSet presAssocID="{A58750A2-DEF7-4C27-9116-3901600A365F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268342AD-9DA5-4982-8551-6E1936DFC9B5}" type="pres">
      <dgm:prSet presAssocID="{A58750A2-DEF7-4C27-9116-3901600A365F}" presName="pyramid" presStyleLbl="node1" presStyleIdx="0" presStyleCnt="1"/>
      <dgm:spPr>
        <a:solidFill>
          <a:schemeClr val="accent1">
            <a:lumMod val="60000"/>
            <a:lumOff val="40000"/>
          </a:schemeClr>
        </a:solidFill>
        <a:ln>
          <a:solidFill>
            <a:schemeClr val="tx1"/>
          </a:solidFill>
        </a:ln>
      </dgm:spPr>
    </dgm:pt>
    <dgm:pt modelId="{75D39726-CB43-4BA6-B7EC-F32486DE89CA}" type="pres">
      <dgm:prSet presAssocID="{A58750A2-DEF7-4C27-9116-3901600A365F}" presName="theList" presStyleCnt="0"/>
      <dgm:spPr/>
    </dgm:pt>
    <dgm:pt modelId="{FB2CF924-D94F-416C-B948-28162D9B2BFE}" type="pres">
      <dgm:prSet presAssocID="{F7194362-67E8-419E-B9BC-06F8F716DA34}" presName="aNode" presStyleLbl="fgAcc1" presStyleIdx="0" presStyleCnt="6" custScaleY="155754" custLinFactNeighborX="4195" custLinFactNeighborY="1450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75D3B8-B442-4B03-9B65-0532EB7E010F}" type="pres">
      <dgm:prSet presAssocID="{F7194362-67E8-419E-B9BC-06F8F716DA34}" presName="aSpace" presStyleCnt="0"/>
      <dgm:spPr/>
    </dgm:pt>
    <dgm:pt modelId="{64BC7A0C-6CAE-46D3-AD26-BF715D355CCF}" type="pres">
      <dgm:prSet presAssocID="{02DF40C3-92EA-4C98-A542-D76CD3206048}" presName="aNode" presStyleLbl="fgAcc1" presStyleIdx="1" presStyleCnt="6" custScaleY="131821" custLinFactNeighborX="4195" custLinFactNeighborY="3878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167F77-3E45-45CD-BE66-015F1DE648ED}" type="pres">
      <dgm:prSet presAssocID="{02DF40C3-92EA-4C98-A542-D76CD3206048}" presName="aSpace" presStyleCnt="0"/>
      <dgm:spPr/>
    </dgm:pt>
    <dgm:pt modelId="{F56D5B5B-B42A-424F-A547-35A40E352FE8}" type="pres">
      <dgm:prSet presAssocID="{4CE649BC-EB78-4B7F-9DBD-8834C625475D}" presName="aNode" presStyleLbl="fgAcc1" presStyleIdx="2" presStyleCnt="6" custScaleY="130566" custLinFactNeighborX="4195" custLinFactNeighborY="-91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D2832D-A179-4A38-9655-D0F045E1852E}" type="pres">
      <dgm:prSet presAssocID="{4CE649BC-EB78-4B7F-9DBD-8834C625475D}" presName="aSpace" presStyleCnt="0"/>
      <dgm:spPr/>
    </dgm:pt>
    <dgm:pt modelId="{357F2E55-29B1-4ACD-9254-124D54294BF2}" type="pres">
      <dgm:prSet presAssocID="{BBF5B8D1-4F99-48AB-B750-ACA96BAFFC26}" presName="aNode" presStyleLbl="fgAcc1" presStyleIdx="3" presStyleCnt="6" custScaleY="129407" custLinFactNeighborX="4195" custLinFactNeighborY="161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81514A-459A-475C-ABE3-92CB03731DCA}" type="pres">
      <dgm:prSet presAssocID="{BBF5B8D1-4F99-48AB-B750-ACA96BAFFC26}" presName="aSpace" presStyleCnt="0"/>
      <dgm:spPr/>
    </dgm:pt>
    <dgm:pt modelId="{4B2C80AD-1883-49F3-A457-46547DFE9083}" type="pres">
      <dgm:prSet presAssocID="{618B680D-C736-4D0E-BD39-87B6CF016BA0}" presName="aNode" presStyleLbl="fgAcc1" presStyleIdx="4" presStyleCnt="6" custScaleY="126884" custLinFactNeighborX="4195" custLinFactNeighborY="525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324352-6298-4DDE-AD97-BE63B1B4F1C5}" type="pres">
      <dgm:prSet presAssocID="{618B680D-C736-4D0E-BD39-87B6CF016BA0}" presName="aSpace" presStyleCnt="0"/>
      <dgm:spPr/>
    </dgm:pt>
    <dgm:pt modelId="{70079D60-780A-4F54-9CAD-9D5155F48435}" type="pres">
      <dgm:prSet presAssocID="{4935F86F-AD48-45F3-9952-60F1992B5920}" presName="aNode" presStyleLbl="fgAcc1" presStyleIdx="5" presStyleCnt="6" custScaleY="136830" custLinFactNeighborX="4195" custLinFactNeighborY="249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9324FB-8FF2-48C1-8C81-6FD0818F79B5}" type="pres">
      <dgm:prSet presAssocID="{4935F86F-AD48-45F3-9952-60F1992B5920}" presName="aSpace" presStyleCnt="0"/>
      <dgm:spPr/>
    </dgm:pt>
  </dgm:ptLst>
  <dgm:cxnLst>
    <dgm:cxn modelId="{C5A18220-1689-4E9C-BE41-59F53FD00C2F}" srcId="{A58750A2-DEF7-4C27-9116-3901600A365F}" destId="{4935F86F-AD48-45F3-9952-60F1992B5920}" srcOrd="5" destOrd="0" parTransId="{A39118BD-4E90-4872-9735-F50B47B1EA75}" sibTransId="{52C7748D-7437-4EC8-A00E-1A82A469746C}"/>
    <dgm:cxn modelId="{D3A28876-1E93-4DC7-8991-9DCD263ABDFC}" type="presOf" srcId="{4935F86F-AD48-45F3-9952-60F1992B5920}" destId="{70079D60-780A-4F54-9CAD-9D5155F48435}" srcOrd="0" destOrd="0" presId="urn:microsoft.com/office/officeart/2005/8/layout/pyramid2"/>
    <dgm:cxn modelId="{F31F76B1-FE87-4583-8E6F-7F87AF8E17FC}" type="presOf" srcId="{A58750A2-DEF7-4C27-9116-3901600A365F}" destId="{70BB06CB-549E-4A64-8A54-11393A60B9B2}" srcOrd="0" destOrd="0" presId="urn:microsoft.com/office/officeart/2005/8/layout/pyramid2"/>
    <dgm:cxn modelId="{5AE13BA8-0E8D-40E8-83E8-AF081B42A017}" type="presOf" srcId="{F7194362-67E8-419E-B9BC-06F8F716DA34}" destId="{FB2CF924-D94F-416C-B948-28162D9B2BFE}" srcOrd="0" destOrd="0" presId="urn:microsoft.com/office/officeart/2005/8/layout/pyramid2"/>
    <dgm:cxn modelId="{EF90EEEE-A626-460A-8E2B-2AF355DB33A1}" srcId="{A58750A2-DEF7-4C27-9116-3901600A365F}" destId="{02DF40C3-92EA-4C98-A542-D76CD3206048}" srcOrd="1" destOrd="0" parTransId="{77BCFA81-9CF2-4FB7-9230-DD18A172DF6E}" sibTransId="{C1224D72-E9A7-43CA-9713-BB9E15EF679E}"/>
    <dgm:cxn modelId="{C1A23371-3937-4EFA-9421-5D02A2FC9556}" srcId="{A58750A2-DEF7-4C27-9116-3901600A365F}" destId="{BBF5B8D1-4F99-48AB-B750-ACA96BAFFC26}" srcOrd="3" destOrd="0" parTransId="{5132A2F9-79E6-4326-828A-10A9E6F7E117}" sibTransId="{FFF51671-3F21-4546-802C-8848856B1D03}"/>
    <dgm:cxn modelId="{72699DEA-FA26-4F23-820D-B2408E16D40C}" type="presOf" srcId="{4CE649BC-EB78-4B7F-9DBD-8834C625475D}" destId="{F56D5B5B-B42A-424F-A547-35A40E352FE8}" srcOrd="0" destOrd="0" presId="urn:microsoft.com/office/officeart/2005/8/layout/pyramid2"/>
    <dgm:cxn modelId="{E7F8FE69-0D4C-4EAF-AD98-7903A7333B07}" type="presOf" srcId="{BBF5B8D1-4F99-48AB-B750-ACA96BAFFC26}" destId="{357F2E55-29B1-4ACD-9254-124D54294BF2}" srcOrd="0" destOrd="0" presId="urn:microsoft.com/office/officeart/2005/8/layout/pyramid2"/>
    <dgm:cxn modelId="{49A42C8A-9614-43AF-9BE6-A9DEB33CB243}" srcId="{A58750A2-DEF7-4C27-9116-3901600A365F}" destId="{618B680D-C736-4D0E-BD39-87B6CF016BA0}" srcOrd="4" destOrd="0" parTransId="{3773F14F-6599-4304-961C-3A9195DEFAC1}" sibTransId="{250034EF-1587-441A-82A0-6DE1D91B14A6}"/>
    <dgm:cxn modelId="{2C16E297-0DA1-46C6-9602-83008575F172}" type="presOf" srcId="{618B680D-C736-4D0E-BD39-87B6CF016BA0}" destId="{4B2C80AD-1883-49F3-A457-46547DFE9083}" srcOrd="0" destOrd="0" presId="urn:microsoft.com/office/officeart/2005/8/layout/pyramid2"/>
    <dgm:cxn modelId="{14431E23-E279-4806-989B-5A35BEB6B522}" srcId="{A58750A2-DEF7-4C27-9116-3901600A365F}" destId="{F7194362-67E8-419E-B9BC-06F8F716DA34}" srcOrd="0" destOrd="0" parTransId="{70BD0A1A-5934-476B-A659-E99787A4ED0C}" sibTransId="{7728A545-1A3A-4F8F-A03D-5ADCD625BC7D}"/>
    <dgm:cxn modelId="{65CC1779-153F-4552-86DB-CF8CBD171A7C}" type="presOf" srcId="{02DF40C3-92EA-4C98-A542-D76CD3206048}" destId="{64BC7A0C-6CAE-46D3-AD26-BF715D355CCF}" srcOrd="0" destOrd="0" presId="urn:microsoft.com/office/officeart/2005/8/layout/pyramid2"/>
    <dgm:cxn modelId="{E65B6CB9-BB1A-4D4A-BB98-48F59624B4DD}" srcId="{A58750A2-DEF7-4C27-9116-3901600A365F}" destId="{4CE649BC-EB78-4B7F-9DBD-8834C625475D}" srcOrd="2" destOrd="0" parTransId="{9F96B861-4A19-46B8-A424-AD9578758976}" sibTransId="{B08B0385-4E9E-4FA3-9E86-5B8566104D79}"/>
    <dgm:cxn modelId="{B630CCB2-BE2B-4784-A8D2-BEE20F30E4D9}" type="presParOf" srcId="{70BB06CB-549E-4A64-8A54-11393A60B9B2}" destId="{268342AD-9DA5-4982-8551-6E1936DFC9B5}" srcOrd="0" destOrd="0" presId="urn:microsoft.com/office/officeart/2005/8/layout/pyramid2"/>
    <dgm:cxn modelId="{53D1B6B3-3853-4EBC-898A-232608E93562}" type="presParOf" srcId="{70BB06CB-549E-4A64-8A54-11393A60B9B2}" destId="{75D39726-CB43-4BA6-B7EC-F32486DE89CA}" srcOrd="1" destOrd="0" presId="urn:microsoft.com/office/officeart/2005/8/layout/pyramid2"/>
    <dgm:cxn modelId="{77E7C77D-B073-4EB2-9A9F-20332F51A090}" type="presParOf" srcId="{75D39726-CB43-4BA6-B7EC-F32486DE89CA}" destId="{FB2CF924-D94F-416C-B948-28162D9B2BFE}" srcOrd="0" destOrd="0" presId="urn:microsoft.com/office/officeart/2005/8/layout/pyramid2"/>
    <dgm:cxn modelId="{F4D76FDD-4760-41B0-8837-9C2F4ABBEE30}" type="presParOf" srcId="{75D39726-CB43-4BA6-B7EC-F32486DE89CA}" destId="{3C75D3B8-B442-4B03-9B65-0532EB7E010F}" srcOrd="1" destOrd="0" presId="urn:microsoft.com/office/officeart/2005/8/layout/pyramid2"/>
    <dgm:cxn modelId="{EBC8D58D-3761-49D3-8083-0A65D455BC50}" type="presParOf" srcId="{75D39726-CB43-4BA6-B7EC-F32486DE89CA}" destId="{64BC7A0C-6CAE-46D3-AD26-BF715D355CCF}" srcOrd="2" destOrd="0" presId="urn:microsoft.com/office/officeart/2005/8/layout/pyramid2"/>
    <dgm:cxn modelId="{87BDA092-56EA-4482-B3B7-C3419DAA60DD}" type="presParOf" srcId="{75D39726-CB43-4BA6-B7EC-F32486DE89CA}" destId="{10167F77-3E45-45CD-BE66-015F1DE648ED}" srcOrd="3" destOrd="0" presId="urn:microsoft.com/office/officeart/2005/8/layout/pyramid2"/>
    <dgm:cxn modelId="{C4FC80DF-9392-4A8C-9859-2FD2E075F489}" type="presParOf" srcId="{75D39726-CB43-4BA6-B7EC-F32486DE89CA}" destId="{F56D5B5B-B42A-424F-A547-35A40E352FE8}" srcOrd="4" destOrd="0" presId="urn:microsoft.com/office/officeart/2005/8/layout/pyramid2"/>
    <dgm:cxn modelId="{B9513BDA-F7E5-425F-AD0C-D1598A6BF08C}" type="presParOf" srcId="{75D39726-CB43-4BA6-B7EC-F32486DE89CA}" destId="{E6D2832D-A179-4A38-9655-D0F045E1852E}" srcOrd="5" destOrd="0" presId="urn:microsoft.com/office/officeart/2005/8/layout/pyramid2"/>
    <dgm:cxn modelId="{C749CE12-9EF6-411B-B445-4165BAB1E533}" type="presParOf" srcId="{75D39726-CB43-4BA6-B7EC-F32486DE89CA}" destId="{357F2E55-29B1-4ACD-9254-124D54294BF2}" srcOrd="6" destOrd="0" presId="urn:microsoft.com/office/officeart/2005/8/layout/pyramid2"/>
    <dgm:cxn modelId="{9E832B43-0522-4542-8411-A0029DD39668}" type="presParOf" srcId="{75D39726-CB43-4BA6-B7EC-F32486DE89CA}" destId="{7181514A-459A-475C-ABE3-92CB03731DCA}" srcOrd="7" destOrd="0" presId="urn:microsoft.com/office/officeart/2005/8/layout/pyramid2"/>
    <dgm:cxn modelId="{644487FB-8CC1-4973-997F-0ACF75815A9C}" type="presParOf" srcId="{75D39726-CB43-4BA6-B7EC-F32486DE89CA}" destId="{4B2C80AD-1883-49F3-A457-46547DFE9083}" srcOrd="8" destOrd="0" presId="urn:microsoft.com/office/officeart/2005/8/layout/pyramid2"/>
    <dgm:cxn modelId="{1D9718A9-7CAC-4F7B-AC35-9CAE5E9C82D0}" type="presParOf" srcId="{75D39726-CB43-4BA6-B7EC-F32486DE89CA}" destId="{1E324352-6298-4DDE-AD97-BE63B1B4F1C5}" srcOrd="9" destOrd="0" presId="urn:microsoft.com/office/officeart/2005/8/layout/pyramid2"/>
    <dgm:cxn modelId="{4DB00340-B0E6-4012-ABBA-3116143AD609}" type="presParOf" srcId="{75D39726-CB43-4BA6-B7EC-F32486DE89CA}" destId="{70079D60-780A-4F54-9CAD-9D5155F48435}" srcOrd="10" destOrd="0" presId="urn:microsoft.com/office/officeart/2005/8/layout/pyramid2"/>
    <dgm:cxn modelId="{8FD88C4A-C094-46E6-B662-7C3916D51B2C}" type="presParOf" srcId="{75D39726-CB43-4BA6-B7EC-F32486DE89CA}" destId="{1C9324FB-8FF2-48C1-8C81-6FD0818F79B5}" srcOrd="1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06C67A-DCA5-4414-A429-96A29111D319}">
      <dsp:nvSpPr>
        <dsp:cNvPr id="0" name=""/>
        <dsp:cNvSpPr/>
      </dsp:nvSpPr>
      <dsp:spPr>
        <a:xfrm>
          <a:off x="0" y="-29589"/>
          <a:ext cx="8568952" cy="194715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EAD403-9D2B-4AAF-988E-843E6021348F}">
      <dsp:nvSpPr>
        <dsp:cNvPr id="0" name=""/>
        <dsp:cNvSpPr/>
      </dsp:nvSpPr>
      <dsp:spPr>
        <a:xfrm>
          <a:off x="419965" y="273429"/>
          <a:ext cx="1252665" cy="1341120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FC3297-01FC-4576-BBDA-9528B10CC5C1}">
      <dsp:nvSpPr>
        <dsp:cNvPr id="0" name=""/>
        <dsp:cNvSpPr/>
      </dsp:nvSpPr>
      <dsp:spPr>
        <a:xfrm rot="10800000">
          <a:off x="261309" y="1858389"/>
          <a:ext cx="1569977" cy="2235200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1" u="sng" kern="1200" dirty="0" smtClean="0">
              <a:solidFill>
                <a:schemeClr val="tx1"/>
              </a:solidFill>
            </a:rPr>
            <a:t>RICHARD</a:t>
          </a:r>
          <a:r>
            <a:rPr lang="id-ID" sz="2000" b="1" kern="1200" dirty="0" smtClean="0">
              <a:solidFill>
                <a:schemeClr val="tx1"/>
              </a:solidFill>
            </a:rPr>
            <a:t> </a:t>
          </a:r>
          <a:endParaRPr lang="id-ID" sz="2000" b="1" kern="1200" dirty="0">
            <a:solidFill>
              <a:schemeClr val="tx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JULIA SARAGIH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THOMAS LOEKMONO</a:t>
          </a:r>
          <a:endParaRPr lang="id-ID" sz="1600" kern="1200" dirty="0"/>
        </a:p>
      </dsp:txBody>
      <dsp:txXfrm rot="10800000">
        <a:off x="309591" y="1858389"/>
        <a:ext cx="1473413" cy="2186918"/>
      </dsp:txXfrm>
    </dsp:sp>
    <dsp:sp modelId="{EF36683F-7F90-451A-AA25-D521B52AD191}">
      <dsp:nvSpPr>
        <dsp:cNvPr id="0" name=""/>
        <dsp:cNvSpPr/>
      </dsp:nvSpPr>
      <dsp:spPr>
        <a:xfrm>
          <a:off x="2027116" y="245320"/>
          <a:ext cx="1252665" cy="1341120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49A8C1-6236-4D5F-84C6-48ABDE169515}">
      <dsp:nvSpPr>
        <dsp:cNvPr id="0" name=""/>
        <dsp:cNvSpPr/>
      </dsp:nvSpPr>
      <dsp:spPr>
        <a:xfrm rot="10800000">
          <a:off x="1956554" y="1858389"/>
          <a:ext cx="1431596" cy="2235200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800" b="1" i="0" u="sng" kern="1200" dirty="0" smtClean="0">
              <a:solidFill>
                <a:schemeClr val="tx1"/>
              </a:solidFill>
            </a:rPr>
            <a:t>BILL YOSEF </a:t>
          </a:r>
          <a:endParaRPr lang="id-ID" sz="1800" b="1" i="0" u="sng" kern="1200" dirty="0">
            <a:solidFill>
              <a:schemeClr val="tx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PATAR HAMONANGAN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PRISKILA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ANUGRAH</a:t>
          </a:r>
          <a:endParaRPr lang="id-ID" sz="1600" kern="1200" dirty="0"/>
        </a:p>
      </dsp:txBody>
      <dsp:txXfrm rot="10800000">
        <a:off x="2000581" y="1858389"/>
        <a:ext cx="1343542" cy="2191173"/>
      </dsp:txXfrm>
    </dsp:sp>
    <dsp:sp modelId="{3BC6820C-184D-4E8B-B0DA-9941BD17C317}">
      <dsp:nvSpPr>
        <dsp:cNvPr id="0" name=""/>
        <dsp:cNvSpPr/>
      </dsp:nvSpPr>
      <dsp:spPr>
        <a:xfrm>
          <a:off x="3787518" y="273429"/>
          <a:ext cx="1252665" cy="1341120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C09E07-ED1D-4D34-AB1F-FA4D9C437031}">
      <dsp:nvSpPr>
        <dsp:cNvPr id="0" name=""/>
        <dsp:cNvSpPr/>
      </dsp:nvSpPr>
      <dsp:spPr>
        <a:xfrm rot="10800000">
          <a:off x="3513416" y="1858389"/>
          <a:ext cx="1800869" cy="2235200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1" u="sng" kern="1200" dirty="0" smtClean="0">
              <a:solidFill>
                <a:schemeClr val="tx1"/>
              </a:solidFill>
            </a:rPr>
            <a:t>FABIOLA </a:t>
          </a:r>
          <a:endParaRPr lang="id-ID" sz="2000" b="1" u="sng" kern="1200" dirty="0">
            <a:solidFill>
              <a:schemeClr val="tx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RAMOND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KEZIA PARAPAT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GUNAWAN</a:t>
          </a:r>
          <a:endParaRPr lang="id-ID" sz="1600" kern="1200" dirty="0"/>
        </a:p>
      </dsp:txBody>
      <dsp:txXfrm rot="10800000">
        <a:off x="3568799" y="1858389"/>
        <a:ext cx="1690103" cy="2179817"/>
      </dsp:txXfrm>
    </dsp:sp>
    <dsp:sp modelId="{155F6DE4-F053-45BD-9208-430A31D506A7}">
      <dsp:nvSpPr>
        <dsp:cNvPr id="0" name=""/>
        <dsp:cNvSpPr/>
      </dsp:nvSpPr>
      <dsp:spPr>
        <a:xfrm>
          <a:off x="5821020" y="401600"/>
          <a:ext cx="1252665" cy="1341120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AD4FC9-1F3C-491B-8A46-240A2B09B06E}">
      <dsp:nvSpPr>
        <dsp:cNvPr id="0" name=""/>
        <dsp:cNvSpPr/>
      </dsp:nvSpPr>
      <dsp:spPr>
        <a:xfrm rot="10800000">
          <a:off x="5439552" y="1858389"/>
          <a:ext cx="1490158" cy="2235200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1" u="sng" kern="1200" dirty="0" smtClean="0">
              <a:solidFill>
                <a:schemeClr val="tx1"/>
              </a:solidFill>
            </a:rPr>
            <a:t>NATASYA</a:t>
          </a:r>
          <a:r>
            <a:rPr lang="id-ID" sz="2000" kern="1200" dirty="0" smtClean="0"/>
            <a:t> </a:t>
          </a:r>
          <a:endParaRPr lang="id-ID" sz="20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DWI ANGELINA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DERTA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TRY JULIA</a:t>
          </a:r>
          <a:endParaRPr lang="id-ID" sz="1600" kern="1200" dirty="0"/>
        </a:p>
      </dsp:txBody>
      <dsp:txXfrm rot="10800000">
        <a:off x="5485379" y="1858389"/>
        <a:ext cx="1398504" cy="2189373"/>
      </dsp:txXfrm>
    </dsp:sp>
    <dsp:sp modelId="{6416DB29-6DC7-4ECF-8083-5B184F3CD168}">
      <dsp:nvSpPr>
        <dsp:cNvPr id="0" name=""/>
        <dsp:cNvSpPr/>
      </dsp:nvSpPr>
      <dsp:spPr>
        <a:xfrm>
          <a:off x="7054977" y="273429"/>
          <a:ext cx="1252665" cy="1341120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EFAAEB-6557-4EF1-A1C1-927B5BCE9CFD}">
      <dsp:nvSpPr>
        <dsp:cNvPr id="0" name=""/>
        <dsp:cNvSpPr/>
      </dsp:nvSpPr>
      <dsp:spPr>
        <a:xfrm rot="10800000">
          <a:off x="7054977" y="1858389"/>
          <a:ext cx="1252665" cy="2235200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1" u="sng" kern="1200" dirty="0" smtClean="0">
              <a:solidFill>
                <a:schemeClr val="tx1"/>
              </a:solidFill>
            </a:rPr>
            <a:t>JESSIE</a:t>
          </a:r>
          <a:endParaRPr lang="id-ID" sz="2000" b="1" u="sng" kern="1200" dirty="0">
            <a:solidFill>
              <a:schemeClr val="tx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DESRI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JIMMY RUBEN</a:t>
          </a:r>
          <a:endParaRPr lang="id-ID" sz="1600" kern="1200" dirty="0"/>
        </a:p>
      </dsp:txBody>
      <dsp:txXfrm rot="10800000">
        <a:off x="7093501" y="1858389"/>
        <a:ext cx="1175617" cy="21966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8342AD-9DA5-4982-8551-6E1936DFC9B5}">
      <dsp:nvSpPr>
        <dsp:cNvPr id="0" name=""/>
        <dsp:cNvSpPr/>
      </dsp:nvSpPr>
      <dsp:spPr>
        <a:xfrm>
          <a:off x="1512371" y="0"/>
          <a:ext cx="4525963" cy="4525963"/>
        </a:xfrm>
        <a:prstGeom prst="triangle">
          <a:avLst/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2CF924-D94F-416C-B948-28162D9B2BFE}">
      <dsp:nvSpPr>
        <dsp:cNvPr id="0" name=""/>
        <dsp:cNvSpPr/>
      </dsp:nvSpPr>
      <dsp:spPr>
        <a:xfrm>
          <a:off x="3898764" y="460648"/>
          <a:ext cx="2941875" cy="636095"/>
        </a:xfrm>
        <a:prstGeom prst="roundRect">
          <a:avLst/>
        </a:prstGeom>
        <a:solidFill>
          <a:srgbClr val="FFFF0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Agustinus</a:t>
          </a:r>
          <a:endParaRPr lang="en-US" sz="2800" kern="1200" dirty="0"/>
        </a:p>
      </dsp:txBody>
      <dsp:txXfrm>
        <a:off x="3929816" y="491700"/>
        <a:ext cx="2879771" cy="573991"/>
      </dsp:txXfrm>
    </dsp:sp>
    <dsp:sp modelId="{64BC7A0C-6CAE-46D3-AD26-BF715D355CCF}">
      <dsp:nvSpPr>
        <dsp:cNvPr id="0" name=""/>
        <dsp:cNvSpPr/>
      </dsp:nvSpPr>
      <dsp:spPr>
        <a:xfrm>
          <a:off x="3898764" y="1160189"/>
          <a:ext cx="2941875" cy="538353"/>
        </a:xfrm>
        <a:prstGeom prst="roundRect">
          <a:avLst/>
        </a:prstGeom>
        <a:solidFill>
          <a:srgbClr val="FFFF0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Aknesia</a:t>
          </a:r>
          <a:endParaRPr lang="en-US" sz="2800" kern="1200" dirty="0"/>
        </a:p>
      </dsp:txBody>
      <dsp:txXfrm>
        <a:off x="3925044" y="1186469"/>
        <a:ext cx="2889315" cy="485793"/>
      </dsp:txXfrm>
    </dsp:sp>
    <dsp:sp modelId="{F56D5B5B-B42A-424F-A547-35A40E352FE8}">
      <dsp:nvSpPr>
        <dsp:cNvPr id="0" name=""/>
        <dsp:cNvSpPr/>
      </dsp:nvSpPr>
      <dsp:spPr>
        <a:xfrm>
          <a:off x="3898764" y="1725148"/>
          <a:ext cx="2941875" cy="533228"/>
        </a:xfrm>
        <a:prstGeom prst="roundRect">
          <a:avLst/>
        </a:prstGeom>
        <a:solidFill>
          <a:srgbClr val="FFFF0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Ivan</a:t>
          </a:r>
          <a:endParaRPr lang="en-US" sz="2800" kern="1200" dirty="0"/>
        </a:p>
      </dsp:txBody>
      <dsp:txXfrm>
        <a:off x="3924794" y="1751178"/>
        <a:ext cx="2889815" cy="481168"/>
      </dsp:txXfrm>
    </dsp:sp>
    <dsp:sp modelId="{357F2E55-29B1-4ACD-9254-124D54294BF2}">
      <dsp:nvSpPr>
        <dsp:cNvPr id="0" name=""/>
        <dsp:cNvSpPr/>
      </dsp:nvSpPr>
      <dsp:spPr>
        <a:xfrm>
          <a:off x="3898764" y="2322296"/>
          <a:ext cx="2941875" cy="528494"/>
        </a:xfrm>
        <a:prstGeom prst="roundRect">
          <a:avLst/>
        </a:prstGeom>
        <a:solidFill>
          <a:srgbClr val="FFFF0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Marissa</a:t>
          </a:r>
          <a:endParaRPr lang="en-US" sz="2800" kern="1200" dirty="0"/>
        </a:p>
      </dsp:txBody>
      <dsp:txXfrm>
        <a:off x="3924563" y="2348095"/>
        <a:ext cx="2890277" cy="476896"/>
      </dsp:txXfrm>
    </dsp:sp>
    <dsp:sp modelId="{4B2C80AD-1883-49F3-A457-46547DFE9083}">
      <dsp:nvSpPr>
        <dsp:cNvPr id="0" name=""/>
        <dsp:cNvSpPr/>
      </dsp:nvSpPr>
      <dsp:spPr>
        <a:xfrm>
          <a:off x="3898764" y="2920423"/>
          <a:ext cx="2941875" cy="518191"/>
        </a:xfrm>
        <a:prstGeom prst="roundRect">
          <a:avLst/>
        </a:prstGeom>
        <a:solidFill>
          <a:srgbClr val="FFFF0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Ika</a:t>
          </a:r>
          <a:endParaRPr lang="en-US" sz="2800" kern="1200" dirty="0"/>
        </a:p>
      </dsp:txBody>
      <dsp:txXfrm>
        <a:off x="3924060" y="2945719"/>
        <a:ext cx="2891283" cy="467599"/>
      </dsp:txXfrm>
    </dsp:sp>
    <dsp:sp modelId="{70079D60-780A-4F54-9CAD-9D5155F48435}">
      <dsp:nvSpPr>
        <dsp:cNvPr id="0" name=""/>
        <dsp:cNvSpPr/>
      </dsp:nvSpPr>
      <dsp:spPr>
        <a:xfrm>
          <a:off x="3898764" y="3475589"/>
          <a:ext cx="2941875" cy="558810"/>
        </a:xfrm>
        <a:prstGeom prst="roundRect">
          <a:avLst/>
        </a:prstGeom>
        <a:solidFill>
          <a:srgbClr val="FFFF0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Ringga</a:t>
          </a:r>
          <a:endParaRPr lang="en-US" sz="2800" kern="1200" dirty="0"/>
        </a:p>
      </dsp:txBody>
      <dsp:txXfrm>
        <a:off x="3926043" y="3502868"/>
        <a:ext cx="2887317" cy="5042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04FA-8146-466D-B5D5-2948EBF65CD4}" type="datetimeFigureOut">
              <a:rPr lang="id-ID" smtClean="0"/>
              <a:t>19/10/2017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4E838-4AC9-48D4-9AB9-23457732CE4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03004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04FA-8146-466D-B5D5-2948EBF65CD4}" type="datetimeFigureOut">
              <a:rPr lang="id-ID" smtClean="0"/>
              <a:t>19/10/2017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4E838-4AC9-48D4-9AB9-23457732CE4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4483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04FA-8146-466D-B5D5-2948EBF65CD4}" type="datetimeFigureOut">
              <a:rPr lang="id-ID" smtClean="0"/>
              <a:t>19/10/2017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4E838-4AC9-48D4-9AB9-23457732CE4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43351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04FA-8146-466D-B5D5-2948EBF65CD4}" type="datetimeFigureOut">
              <a:rPr lang="id-ID" smtClean="0"/>
              <a:t>19/10/2017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4E838-4AC9-48D4-9AB9-23457732CE4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34826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04FA-8146-466D-B5D5-2948EBF65CD4}" type="datetimeFigureOut">
              <a:rPr lang="id-ID" smtClean="0"/>
              <a:t>19/10/2017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4E838-4AC9-48D4-9AB9-23457732CE4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6942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04FA-8146-466D-B5D5-2948EBF65CD4}" type="datetimeFigureOut">
              <a:rPr lang="id-ID" smtClean="0"/>
              <a:t>19/10/2017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4E838-4AC9-48D4-9AB9-23457732CE4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0057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04FA-8146-466D-B5D5-2948EBF65CD4}" type="datetimeFigureOut">
              <a:rPr lang="id-ID" smtClean="0"/>
              <a:t>19/10/2017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4E838-4AC9-48D4-9AB9-23457732CE4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78387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04FA-8146-466D-B5D5-2948EBF65CD4}" type="datetimeFigureOut">
              <a:rPr lang="id-ID" smtClean="0"/>
              <a:t>19/10/2017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4E838-4AC9-48D4-9AB9-23457732CE4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95944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04FA-8146-466D-B5D5-2948EBF65CD4}" type="datetimeFigureOut">
              <a:rPr lang="id-ID" smtClean="0"/>
              <a:t>19/10/2017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4E838-4AC9-48D4-9AB9-23457732CE4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10872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04FA-8146-466D-B5D5-2948EBF65CD4}" type="datetimeFigureOut">
              <a:rPr lang="id-ID" smtClean="0"/>
              <a:t>19/10/2017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4E838-4AC9-48D4-9AB9-23457732CE4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71499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04FA-8146-466D-B5D5-2948EBF65CD4}" type="datetimeFigureOut">
              <a:rPr lang="id-ID" smtClean="0"/>
              <a:t>19/10/2017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4E838-4AC9-48D4-9AB9-23457732CE4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56276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204FA-8146-466D-B5D5-2948EBF65CD4}" type="datetimeFigureOut">
              <a:rPr lang="id-ID" smtClean="0"/>
              <a:t>19/10/2017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C4E838-4AC9-48D4-9AB9-23457732CE4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69954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5259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id-ID" sz="8000" dirty="0"/>
              <a:t>Vision Camp </a:t>
            </a:r>
            <a:endParaRPr lang="en-GB" sz="8000" dirty="0" smtClean="0"/>
          </a:p>
          <a:p>
            <a:pPr marL="0" indent="0" algn="ctr">
              <a:buNone/>
            </a:pPr>
            <a:r>
              <a:rPr lang="en-GB" sz="8000" dirty="0" smtClean="0"/>
              <a:t>PMK </a:t>
            </a:r>
            <a:r>
              <a:rPr lang="id-ID" sz="8000" dirty="0"/>
              <a:t>Tel-U 2017</a:t>
            </a:r>
            <a:endParaRPr lang="en-GB" sz="8000" dirty="0"/>
          </a:p>
        </p:txBody>
      </p:sp>
    </p:spTree>
    <p:extLst>
      <p:ext uri="{BB962C8B-B14F-4D97-AF65-F5344CB8AC3E}">
        <p14:creationId xmlns:p14="http://schemas.microsoft.com/office/powerpoint/2010/main" val="2254061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175289"/>
            <a:ext cx="7772400" cy="864096"/>
          </a:xfrm>
        </p:spPr>
        <p:txBody>
          <a:bodyPr>
            <a:normAutofit/>
          </a:bodyPr>
          <a:lstStyle/>
          <a:p>
            <a:r>
              <a:rPr lang="id-ID" sz="3600" dirty="0" smtClean="0"/>
              <a:t>Vision Camp </a:t>
            </a:r>
            <a:r>
              <a:rPr lang="en-GB" sz="3600" dirty="0" smtClean="0"/>
              <a:t>PMK </a:t>
            </a:r>
            <a:r>
              <a:rPr lang="id-ID" sz="3600" dirty="0" smtClean="0"/>
              <a:t>Tel-U 2017</a:t>
            </a:r>
            <a:endParaRPr lang="id-ID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592" y="1055828"/>
            <a:ext cx="8208912" cy="1752600"/>
          </a:xfrm>
        </p:spPr>
        <p:txBody>
          <a:bodyPr>
            <a:normAutofit/>
          </a:bodyPr>
          <a:lstStyle/>
          <a:p>
            <a:pPr algn="l"/>
            <a:r>
              <a:rPr lang="en-GB" dirty="0"/>
              <a:t> </a:t>
            </a:r>
            <a:r>
              <a:rPr lang="en-GB" dirty="0" smtClean="0"/>
              <a:t>    </a:t>
            </a:r>
            <a:r>
              <a:rPr lang="en-GB" dirty="0" err="1" smtClean="0">
                <a:solidFill>
                  <a:schemeClr val="tx1"/>
                </a:solidFill>
              </a:rPr>
              <a:t>Ketua</a:t>
            </a:r>
            <a:r>
              <a:rPr lang="en-GB" dirty="0" smtClean="0">
                <a:solidFill>
                  <a:schemeClr val="tx1"/>
                </a:solidFill>
              </a:rPr>
              <a:t>	</a:t>
            </a:r>
            <a:r>
              <a:rPr lang="en-GB" dirty="0" smtClean="0"/>
              <a:t>			      </a:t>
            </a:r>
            <a:r>
              <a:rPr lang="en-GB" dirty="0" err="1" smtClean="0">
                <a:solidFill>
                  <a:schemeClr val="tx1"/>
                </a:solidFill>
              </a:rPr>
              <a:t>Sekum</a:t>
            </a:r>
            <a:endParaRPr lang="en-GB" dirty="0" smtClean="0">
              <a:solidFill>
                <a:schemeClr val="tx1"/>
              </a:solidFill>
            </a:endParaRPr>
          </a:p>
          <a:p>
            <a:pPr algn="l"/>
            <a:r>
              <a:rPr lang="id-ID" sz="2800" b="1" dirty="0" smtClean="0">
                <a:solidFill>
                  <a:schemeClr val="tx1"/>
                </a:solidFill>
              </a:rPr>
              <a:t>ECO JATMIKO</a:t>
            </a:r>
            <a:r>
              <a:rPr lang="en-GB" b="1" dirty="0" smtClean="0">
                <a:solidFill>
                  <a:schemeClr val="tx1"/>
                </a:solidFill>
              </a:rPr>
              <a:t>			</a:t>
            </a:r>
            <a:r>
              <a:rPr lang="en-GB" sz="2800" b="1" dirty="0" smtClean="0">
                <a:solidFill>
                  <a:schemeClr val="tx1"/>
                </a:solidFill>
              </a:rPr>
              <a:t>JESSIE NOVERA</a:t>
            </a:r>
            <a:endParaRPr lang="id-ID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38022147"/>
              </p:ext>
            </p:extLst>
          </p:nvPr>
        </p:nvGraphicFramePr>
        <p:xfrm>
          <a:off x="304381" y="2348880"/>
          <a:ext cx="856895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7192951" y="2780928"/>
            <a:ext cx="1080120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DOKES</a:t>
            </a:r>
            <a:endParaRPr lang="id-ID" dirty="0"/>
          </a:p>
        </p:txBody>
      </p:sp>
      <p:sp>
        <p:nvSpPr>
          <p:cNvPr id="6" name="Rectangle 5"/>
          <p:cNvSpPr/>
          <p:nvPr/>
        </p:nvSpPr>
        <p:spPr>
          <a:xfrm>
            <a:off x="5652120" y="2786755"/>
            <a:ext cx="1080120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DANA</a:t>
            </a:r>
            <a:endParaRPr lang="id-ID" dirty="0"/>
          </a:p>
        </p:txBody>
      </p:sp>
      <p:sp>
        <p:nvSpPr>
          <p:cNvPr id="7" name="Rectangle 6"/>
          <p:cNvSpPr/>
          <p:nvPr/>
        </p:nvSpPr>
        <p:spPr>
          <a:xfrm>
            <a:off x="4048797" y="2786755"/>
            <a:ext cx="1080120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TRAKOM</a:t>
            </a:r>
            <a:endParaRPr lang="id-ID" dirty="0"/>
          </a:p>
        </p:txBody>
      </p:sp>
      <p:sp>
        <p:nvSpPr>
          <p:cNvPr id="8" name="Rectangle 7"/>
          <p:cNvSpPr/>
          <p:nvPr/>
        </p:nvSpPr>
        <p:spPr>
          <a:xfrm>
            <a:off x="2411760" y="2780928"/>
            <a:ext cx="1224136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600" dirty="0" smtClean="0"/>
              <a:t>P</a:t>
            </a:r>
            <a:r>
              <a:rPr lang="en-GB" sz="1600" dirty="0" smtClean="0"/>
              <a:t>’</a:t>
            </a:r>
            <a:r>
              <a:rPr lang="id-ID" sz="1600" dirty="0" smtClean="0"/>
              <a:t>PUBDOK</a:t>
            </a:r>
            <a:endParaRPr lang="id-ID" sz="1600" dirty="0"/>
          </a:p>
        </p:txBody>
      </p:sp>
      <p:sp>
        <p:nvSpPr>
          <p:cNvPr id="9" name="Rectangle 8"/>
          <p:cNvSpPr/>
          <p:nvPr/>
        </p:nvSpPr>
        <p:spPr>
          <a:xfrm>
            <a:off x="755576" y="2780928"/>
            <a:ext cx="1206121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ACARA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30388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184" y="548680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dirty="0" smtClean="0"/>
              <a:t>SC VISION CAMP 2017</a:t>
            </a:r>
            <a:endParaRPr lang="en-GB" sz="36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586540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21440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id-ID" dirty="0" smtClean="0"/>
              <a:t>Trakom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id-ID" sz="2800" dirty="0" smtClean="0"/>
              <a:t>Program Kerja yang telah dilaksanakan :</a:t>
            </a:r>
          </a:p>
          <a:p>
            <a:pPr lvl="0">
              <a:buFont typeface="Wingdings" pitchFamily="2" charset="2"/>
              <a:buChar char="Ø"/>
            </a:pPr>
            <a:r>
              <a:rPr lang="en-US" sz="2800" dirty="0"/>
              <a:t>Survey </a:t>
            </a:r>
            <a:r>
              <a:rPr lang="en-US" sz="2800" dirty="0" err="1"/>
              <a:t>Tempat</a:t>
            </a:r>
            <a:r>
              <a:rPr lang="en-US" sz="2800" dirty="0"/>
              <a:t> </a:t>
            </a:r>
            <a:r>
              <a:rPr lang="en-US" sz="2800" dirty="0" smtClean="0"/>
              <a:t> </a:t>
            </a:r>
            <a:r>
              <a:rPr lang="en-US" sz="2800" dirty="0" err="1"/>
              <a:t>dan</a:t>
            </a:r>
            <a:r>
              <a:rPr lang="en-US" sz="2800" dirty="0"/>
              <a:t> DP </a:t>
            </a:r>
            <a:r>
              <a:rPr lang="id-ID" sz="2800" dirty="0" smtClean="0"/>
              <a:t>Villa</a:t>
            </a:r>
          </a:p>
          <a:p>
            <a:pPr lvl="0">
              <a:buFont typeface="Wingdings" pitchFamily="2" charset="2"/>
              <a:buChar char="Ø"/>
            </a:pPr>
            <a:r>
              <a:rPr lang="en-US" sz="2800" dirty="0" smtClean="0"/>
              <a:t>Survey </a:t>
            </a:r>
            <a:r>
              <a:rPr lang="en-US" sz="2800" dirty="0"/>
              <a:t>Bus </a:t>
            </a:r>
            <a:endParaRPr lang="id-ID" sz="2800" dirty="0" smtClean="0"/>
          </a:p>
          <a:p>
            <a:pPr lvl="0">
              <a:buFont typeface="Wingdings" pitchFamily="2" charset="2"/>
              <a:buChar char="Ø"/>
            </a:pPr>
            <a:r>
              <a:rPr lang="en-US" sz="2800" dirty="0" smtClean="0"/>
              <a:t>Survey </a:t>
            </a:r>
            <a:r>
              <a:rPr lang="en-US" sz="2800" dirty="0" err="1"/>
              <a:t>Makanan</a:t>
            </a:r>
            <a:r>
              <a:rPr lang="en-US" sz="2800" dirty="0"/>
              <a:t> </a:t>
            </a:r>
            <a:r>
              <a:rPr lang="en-US" sz="2800" dirty="0" smtClean="0"/>
              <a:t>Snack</a:t>
            </a:r>
            <a:endParaRPr lang="id-ID" sz="2800" dirty="0" smtClean="0"/>
          </a:p>
          <a:p>
            <a:pPr marL="0" lvl="0" indent="0">
              <a:buNone/>
            </a:pPr>
            <a:endParaRPr lang="id-ID" sz="2800" dirty="0"/>
          </a:p>
          <a:p>
            <a:pPr marL="0" lvl="0" indent="0">
              <a:buNone/>
            </a:pPr>
            <a:r>
              <a:rPr lang="id-ID" sz="2800" dirty="0" smtClean="0"/>
              <a:t>Program Kerja yang sedang dilaksanakan :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err="1"/>
              <a:t>Mencari</a:t>
            </a:r>
            <a:r>
              <a:rPr lang="en-US" sz="2800" dirty="0"/>
              <a:t> Bus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 smtClean="0"/>
              <a:t>keberangkatan</a:t>
            </a:r>
            <a:endParaRPr lang="en-US" sz="2800" dirty="0" smtClean="0"/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Survey </a:t>
            </a:r>
            <a:r>
              <a:rPr lang="en-US" sz="2800" dirty="0" err="1" smtClean="0"/>
              <a:t>makanan</a:t>
            </a:r>
            <a:r>
              <a:rPr lang="en-US" sz="2800" dirty="0" smtClean="0"/>
              <a:t> </a:t>
            </a:r>
            <a:r>
              <a:rPr lang="en-US" sz="2800" dirty="0" err="1" smtClean="0"/>
              <a:t>didalam</a:t>
            </a:r>
            <a:r>
              <a:rPr lang="en-US" sz="2800" dirty="0" smtClean="0"/>
              <a:t> </a:t>
            </a:r>
            <a:r>
              <a:rPr lang="en-US" sz="2800" dirty="0" err="1" smtClean="0"/>
              <a:t>bis</a:t>
            </a:r>
            <a:endParaRPr lang="id-ID" sz="2800" dirty="0"/>
          </a:p>
          <a:p>
            <a:pPr marL="0" lvl="0" indent="0">
              <a:buNone/>
            </a:pPr>
            <a:endParaRPr lang="id-ID" dirty="0" smtClean="0"/>
          </a:p>
          <a:p>
            <a:pPr marL="0" lvl="0" indent="0">
              <a:buNone/>
            </a:pPr>
            <a:r>
              <a:rPr lang="id-ID" sz="2800" dirty="0" smtClean="0"/>
              <a:t>Program Kerja Yang akan dilaksanakan :</a:t>
            </a:r>
          </a:p>
          <a:p>
            <a:pPr lvl="0">
              <a:buFont typeface="Wingdings" pitchFamily="2" charset="2"/>
              <a:buChar char="Ø"/>
            </a:pPr>
            <a:r>
              <a:rPr lang="id-ID" sz="2800" dirty="0" smtClean="0"/>
              <a:t>Melakukan </a:t>
            </a:r>
            <a:r>
              <a:rPr lang="id-ID" sz="2800" dirty="0"/>
              <a:t>DP bus  </a:t>
            </a:r>
            <a:endParaRPr lang="id-ID" sz="2800" dirty="0" smtClean="0"/>
          </a:p>
          <a:p>
            <a:pPr lvl="0">
              <a:buFont typeface="Wingdings" pitchFamily="2" charset="2"/>
              <a:buChar char="Ø"/>
            </a:pPr>
            <a:r>
              <a:rPr lang="en-US" sz="2800" dirty="0" err="1" smtClean="0"/>
              <a:t>Melakukan</a:t>
            </a:r>
            <a:r>
              <a:rPr lang="en-US" sz="2800" dirty="0" smtClean="0"/>
              <a:t> </a:t>
            </a:r>
            <a:r>
              <a:rPr lang="en-US" sz="2800" dirty="0" err="1"/>
              <a:t>pembayaran</a:t>
            </a:r>
            <a:r>
              <a:rPr lang="en-US" sz="2800" dirty="0"/>
              <a:t> </a:t>
            </a:r>
            <a:r>
              <a:rPr lang="en-US" sz="2800" dirty="0" err="1"/>
              <a:t>kedua</a:t>
            </a:r>
            <a:r>
              <a:rPr lang="en-US" sz="2800" dirty="0"/>
              <a:t> </a:t>
            </a:r>
            <a:r>
              <a:rPr lang="id-ID" sz="2800" dirty="0" smtClean="0"/>
              <a:t>villa</a:t>
            </a:r>
            <a:endParaRPr lang="id-ID" sz="2800" dirty="0"/>
          </a:p>
          <a:p>
            <a:pPr marL="0" indent="0">
              <a:buNone/>
            </a:pPr>
            <a:r>
              <a:rPr lang="en-US" sz="2800" b="1" dirty="0"/>
              <a:t> </a:t>
            </a:r>
            <a:endParaRPr lang="id-ID" sz="2800" dirty="0"/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464528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Autofit/>
          </a:bodyPr>
          <a:lstStyle/>
          <a:p>
            <a:r>
              <a:rPr lang="en-GB" sz="3600" dirty="0" err="1" smtClean="0"/>
              <a:t>Lampiran</a:t>
            </a:r>
            <a:r>
              <a:rPr lang="en-GB" sz="3600" dirty="0" smtClean="0"/>
              <a:t> </a:t>
            </a:r>
            <a:r>
              <a:rPr lang="en-GB" sz="3600" dirty="0" err="1" smtClean="0"/>
              <a:t>Foto</a:t>
            </a: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(Villa El </a:t>
            </a:r>
            <a:r>
              <a:rPr lang="en-GB" sz="3600" dirty="0" err="1" smtClean="0"/>
              <a:t>Shaddai</a:t>
            </a:r>
            <a:r>
              <a:rPr lang="en-GB" sz="3600" dirty="0" smtClean="0"/>
              <a:t> </a:t>
            </a:r>
            <a:r>
              <a:rPr lang="en-GB" sz="3600" dirty="0" err="1" smtClean="0"/>
              <a:t>Lembang</a:t>
            </a:r>
            <a:r>
              <a:rPr lang="en-GB" sz="3600" dirty="0" smtClean="0"/>
              <a:t>)</a:t>
            </a:r>
            <a:endParaRPr lang="en-GB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1556792"/>
            <a:ext cx="3676650" cy="244792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6056" y="1758499"/>
            <a:ext cx="3383578" cy="22551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7624" y="4151472"/>
            <a:ext cx="3013472" cy="22626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5677" y="4151472"/>
            <a:ext cx="3024336" cy="2270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481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7856"/>
            <a:ext cx="8229600" cy="1024880"/>
          </a:xfrm>
        </p:spPr>
        <p:txBody>
          <a:bodyPr/>
          <a:lstStyle/>
          <a:p>
            <a:r>
              <a:rPr lang="id-ID" dirty="0" smtClean="0"/>
              <a:t>Perpubdok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47133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d-ID" sz="2400" dirty="0" smtClean="0"/>
              <a:t>Program Kerja yang sudah </a:t>
            </a:r>
            <a:r>
              <a:rPr lang="en-GB" sz="2400" dirty="0" err="1" smtClean="0"/>
              <a:t>dan</a:t>
            </a:r>
            <a:r>
              <a:rPr lang="en-GB" sz="2400" dirty="0" smtClean="0"/>
              <a:t> </a:t>
            </a:r>
            <a:r>
              <a:rPr lang="en-GB" sz="2400" dirty="0" err="1" smtClean="0"/>
              <a:t>sedang</a:t>
            </a:r>
            <a:r>
              <a:rPr lang="en-GB" sz="2400" dirty="0" smtClean="0"/>
              <a:t> </a:t>
            </a:r>
            <a:r>
              <a:rPr lang="id-ID" sz="2400" dirty="0" smtClean="0"/>
              <a:t>dilakukan :</a:t>
            </a:r>
          </a:p>
          <a:p>
            <a:pPr>
              <a:buFont typeface="Wingdings" pitchFamily="2" charset="2"/>
              <a:buChar char="Ø"/>
            </a:pPr>
            <a:r>
              <a:rPr lang="id-ID" sz="2400" dirty="0" smtClean="0"/>
              <a:t>Survey tempat buat baju</a:t>
            </a:r>
          </a:p>
          <a:p>
            <a:pPr>
              <a:buFont typeface="Wingdings" pitchFamily="2" charset="2"/>
              <a:buChar char="Ø"/>
            </a:pPr>
            <a:r>
              <a:rPr lang="id-ID" sz="2400" dirty="0" smtClean="0"/>
              <a:t>Survey plakat</a:t>
            </a:r>
          </a:p>
          <a:p>
            <a:pPr>
              <a:buFont typeface="Wingdings" pitchFamily="2" charset="2"/>
              <a:buChar char="Ø"/>
            </a:pPr>
            <a:r>
              <a:rPr lang="id-ID" sz="2400" dirty="0" smtClean="0"/>
              <a:t>Survey tempat bikin baju</a:t>
            </a:r>
          </a:p>
          <a:p>
            <a:pPr>
              <a:buFont typeface="Wingdings" pitchFamily="2" charset="2"/>
              <a:buChar char="Ø"/>
            </a:pPr>
            <a:r>
              <a:rPr lang="id-ID" sz="2400" dirty="0" smtClean="0"/>
              <a:t>Progress desain</a:t>
            </a:r>
            <a:endParaRPr lang="en-GB" sz="2400" dirty="0" smtClean="0"/>
          </a:p>
          <a:p>
            <a:pPr>
              <a:buFont typeface="Wingdings" pitchFamily="2" charset="2"/>
              <a:buChar char="Ø"/>
            </a:pPr>
            <a:r>
              <a:rPr lang="en-GB" sz="2400" dirty="0" err="1" smtClean="0"/>
              <a:t>Membuat</a:t>
            </a:r>
            <a:r>
              <a:rPr lang="en-GB" sz="2400" dirty="0" smtClean="0"/>
              <a:t> poster sharing </a:t>
            </a:r>
            <a:r>
              <a:rPr lang="en-GB" sz="2400" dirty="0" err="1" smtClean="0"/>
              <a:t>beban</a:t>
            </a:r>
            <a:endParaRPr lang="id-ID" sz="2400" dirty="0" smtClean="0"/>
          </a:p>
          <a:p>
            <a:pPr>
              <a:buFont typeface="Wingdings" pitchFamily="2" charset="2"/>
              <a:buChar char="Ø"/>
            </a:pPr>
            <a:r>
              <a:rPr lang="id-ID" sz="2400" dirty="0" smtClean="0"/>
              <a:t>Penentuan tempat Sharing Beban</a:t>
            </a:r>
          </a:p>
          <a:p>
            <a:pPr marL="0" indent="0">
              <a:buNone/>
            </a:pPr>
            <a:endParaRPr lang="id-ID" sz="2400" dirty="0" smtClean="0"/>
          </a:p>
          <a:p>
            <a:pPr marL="0" indent="0">
              <a:buNone/>
            </a:pPr>
            <a:r>
              <a:rPr lang="id-ID" sz="2400" dirty="0" smtClean="0"/>
              <a:t>Program Kerja Yang akan dilakukan :</a:t>
            </a:r>
          </a:p>
          <a:p>
            <a:pPr>
              <a:buFont typeface="Wingdings" pitchFamily="2" charset="2"/>
              <a:buChar char="Ø"/>
            </a:pPr>
            <a:r>
              <a:rPr lang="id-ID" sz="2400" dirty="0" smtClean="0"/>
              <a:t>Melist kamera yang akan dibawa saat Vision Camp Tel-U</a:t>
            </a:r>
            <a:r>
              <a:rPr lang="en-GB" sz="2400" dirty="0" smtClean="0"/>
              <a:t> </a:t>
            </a:r>
            <a:r>
              <a:rPr lang="id-ID" sz="2400" dirty="0" smtClean="0"/>
              <a:t>2017</a:t>
            </a:r>
          </a:p>
          <a:p>
            <a:pPr>
              <a:buFont typeface="Wingdings" pitchFamily="2" charset="2"/>
              <a:buChar char="Ø"/>
            </a:pPr>
            <a:r>
              <a:rPr lang="id-ID" sz="2400" dirty="0" smtClean="0"/>
              <a:t>Progress desain baju, banner, dll.</a:t>
            </a:r>
          </a:p>
          <a:p>
            <a:pPr>
              <a:buFont typeface="Wingdings" pitchFamily="2" charset="2"/>
              <a:buChar char="Ø"/>
            </a:pPr>
            <a:r>
              <a:rPr lang="id-ID" sz="2400" dirty="0" smtClean="0"/>
              <a:t>Melist perlengkapan apa saja yang akan dibawa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2107875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144" y="-6052"/>
            <a:ext cx="8229600" cy="1143000"/>
          </a:xfrm>
        </p:spPr>
        <p:txBody>
          <a:bodyPr/>
          <a:lstStyle/>
          <a:p>
            <a:r>
              <a:rPr lang="en-GB" dirty="0" smtClean="0"/>
              <a:t>Design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1844824"/>
            <a:ext cx="3921299" cy="39212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75656" y="123297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BAJU VC</a:t>
            </a:r>
            <a:endParaRPr lang="en-GB" sz="24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6204" y="1617693"/>
            <a:ext cx="3240360" cy="441468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96136" y="1217583"/>
            <a:ext cx="2543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POSTER SHARBAN VC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420464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id-ID" dirty="0" smtClean="0"/>
              <a:t>Dokes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d-ID" sz="3000" dirty="0" smtClean="0"/>
              <a:t>Program Kerja yang telah dilaksanakan :</a:t>
            </a:r>
          </a:p>
          <a:p>
            <a:pPr>
              <a:buFont typeface="Wingdings" pitchFamily="2" charset="2"/>
              <a:buChar char="Ø"/>
            </a:pPr>
            <a:r>
              <a:rPr lang="id-ID" sz="3000" dirty="0"/>
              <a:t> </a:t>
            </a:r>
            <a:r>
              <a:rPr lang="id-ID" sz="3000" dirty="0" smtClean="0"/>
              <a:t>melakukan menado disetiap rapat Sie KK lainnya sebanyak 5 kali.</a:t>
            </a:r>
          </a:p>
          <a:p>
            <a:pPr>
              <a:buFont typeface="Wingdings" pitchFamily="2" charset="2"/>
              <a:buChar char="Ø"/>
            </a:pPr>
            <a:r>
              <a:rPr lang="id-ID" sz="3000" dirty="0"/>
              <a:t> </a:t>
            </a:r>
            <a:r>
              <a:rPr lang="id-ID" sz="3000" dirty="0" smtClean="0"/>
              <a:t>melakukan puasa setiap hari Senin sebanyak 5 kali.</a:t>
            </a:r>
          </a:p>
          <a:p>
            <a:pPr marL="0" indent="0">
              <a:buNone/>
            </a:pPr>
            <a:endParaRPr lang="id-ID" sz="3000" dirty="0"/>
          </a:p>
          <a:p>
            <a:pPr marL="0" indent="0">
              <a:buNone/>
            </a:pPr>
            <a:r>
              <a:rPr lang="id-ID" sz="3000" dirty="0" smtClean="0"/>
              <a:t>Program Kerja yang akan dilaksanakan :</a:t>
            </a:r>
          </a:p>
          <a:p>
            <a:pPr>
              <a:buFont typeface="Wingdings" pitchFamily="2" charset="2"/>
              <a:buChar char="Ø"/>
            </a:pPr>
            <a:r>
              <a:rPr lang="id-ID" sz="3000" dirty="0"/>
              <a:t> </a:t>
            </a:r>
            <a:r>
              <a:rPr lang="id-ID" sz="3000" dirty="0" smtClean="0"/>
              <a:t>melist obat dan vitamin yang akan dibeli</a:t>
            </a:r>
          </a:p>
          <a:p>
            <a:pPr>
              <a:buFont typeface="Wingdings" pitchFamily="2" charset="2"/>
              <a:buChar char="Ø"/>
            </a:pPr>
            <a:r>
              <a:rPr lang="id-ID" sz="3000" dirty="0" smtClean="0"/>
              <a:t>Membeli obat dan vitamin</a:t>
            </a:r>
          </a:p>
          <a:p>
            <a:pPr>
              <a:buFont typeface="Wingdings" pitchFamily="2" charset="2"/>
              <a:buChar char="Ø"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058477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Acara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id-ID" dirty="0" smtClean="0"/>
              <a:t>Program Kerja yang telah dilaksanakan :</a:t>
            </a:r>
          </a:p>
          <a:p>
            <a:pPr lvl="0">
              <a:buFont typeface="Wingdings" pitchFamily="2" charset="2"/>
              <a:buChar char="Ø"/>
            </a:pPr>
            <a:r>
              <a:rPr lang="id-ID" dirty="0" smtClean="0"/>
              <a:t>Menentukan Ayat, Tejutus </a:t>
            </a:r>
            <a:r>
              <a:rPr lang="id-ID" dirty="0"/>
              <a:t>s</a:t>
            </a:r>
            <a:r>
              <a:rPr lang="id-ID" dirty="0" smtClean="0"/>
              <a:t>esi </a:t>
            </a:r>
            <a:r>
              <a:rPr lang="id-ID" dirty="0"/>
              <a:t>p</a:t>
            </a:r>
            <a:r>
              <a:rPr lang="id-ID" dirty="0" smtClean="0"/>
              <a:t>uncak</a:t>
            </a:r>
          </a:p>
          <a:p>
            <a:pPr lvl="0">
              <a:buFont typeface="Wingdings" pitchFamily="2" charset="2"/>
              <a:buChar char="Ø"/>
            </a:pPr>
            <a:r>
              <a:rPr lang="id-ID" dirty="0" smtClean="0"/>
              <a:t>Menentukan Pembicara, Pelatar dan PJ untuk Diklat</a:t>
            </a:r>
            <a:r>
              <a:rPr lang="en-US" dirty="0" smtClean="0"/>
              <a:t> </a:t>
            </a:r>
            <a:endParaRPr lang="id-ID" dirty="0" smtClean="0"/>
          </a:p>
          <a:p>
            <a:pPr marL="0" lvl="0" indent="0">
              <a:buNone/>
            </a:pPr>
            <a:endParaRPr lang="id-ID" dirty="0" smtClean="0"/>
          </a:p>
          <a:p>
            <a:pPr marL="0" lvl="0" indent="0">
              <a:buNone/>
            </a:pPr>
            <a:r>
              <a:rPr lang="id-ID" dirty="0" smtClean="0"/>
              <a:t>Program Kerja yang sedang dilaksanakan :</a:t>
            </a:r>
          </a:p>
          <a:p>
            <a:pPr>
              <a:buFont typeface="Wingdings" pitchFamily="2" charset="2"/>
              <a:buChar char="Ø"/>
            </a:pPr>
            <a:r>
              <a:rPr lang="id-ID" dirty="0" smtClean="0"/>
              <a:t>Menentukan rundown kasar </a:t>
            </a:r>
          </a:p>
          <a:p>
            <a:pPr lvl="0">
              <a:buFont typeface="Wingdings" pitchFamily="2" charset="2"/>
              <a:buChar char="Ø"/>
            </a:pPr>
            <a:r>
              <a:rPr lang="id-ID" dirty="0" smtClean="0"/>
              <a:t>Menentukan Pembicara, Pelatar dan PJ untuk Vision Camp</a:t>
            </a:r>
          </a:p>
          <a:p>
            <a:pPr marL="0" lvl="0" indent="0">
              <a:buNone/>
            </a:pPr>
            <a:endParaRPr lang="id-ID" dirty="0" smtClean="0"/>
          </a:p>
          <a:p>
            <a:pPr marL="0" lvl="0" indent="0">
              <a:buNone/>
            </a:pPr>
            <a:r>
              <a:rPr lang="id-ID" dirty="0" smtClean="0"/>
              <a:t>Program Kerja Yang akan dilaksanakan 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Men</a:t>
            </a:r>
            <a:r>
              <a:rPr lang="id-ID" dirty="0" smtClean="0"/>
              <a:t>ghubungi Pembicara, Pelatar untuk Diklat</a:t>
            </a:r>
          </a:p>
          <a:p>
            <a:pPr>
              <a:buFont typeface="Wingdings" pitchFamily="2" charset="2"/>
              <a:buChar char="Ø"/>
            </a:pPr>
            <a:r>
              <a:rPr lang="id-ID" dirty="0" smtClean="0"/>
              <a:t>Menghubungi Pembicara, Pelatar untuk Vision Camp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866219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1700" y="548680"/>
            <a:ext cx="5472608" cy="792088"/>
          </a:xfrm>
        </p:spPr>
        <p:txBody>
          <a:bodyPr>
            <a:normAutofit/>
          </a:bodyPr>
          <a:lstStyle/>
          <a:p>
            <a:r>
              <a:rPr lang="en-GB" sz="2800" dirty="0" smtClean="0"/>
              <a:t>TIMELINE VISION CAMP 2017</a:t>
            </a:r>
            <a:endParaRPr lang="en-GB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600" y="1268760"/>
            <a:ext cx="7272808" cy="5455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012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Kendala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GB" dirty="0" smtClean="0"/>
              <a:t>1. </a:t>
            </a:r>
            <a:r>
              <a:rPr lang="en-GB" dirty="0" err="1" smtClean="0"/>
              <a:t>Sering</a:t>
            </a:r>
            <a:r>
              <a:rPr lang="en-GB" dirty="0" smtClean="0"/>
              <a:t> </a:t>
            </a:r>
            <a:r>
              <a:rPr lang="en-GB" dirty="0" err="1" smtClean="0"/>
              <a:t>mulai</a:t>
            </a:r>
            <a:r>
              <a:rPr lang="en-GB" dirty="0" smtClean="0"/>
              <a:t> </a:t>
            </a:r>
            <a:r>
              <a:rPr lang="en-GB" dirty="0" err="1" smtClean="0"/>
              <a:t>rapat</a:t>
            </a:r>
            <a:r>
              <a:rPr lang="en-GB" dirty="0" smtClean="0"/>
              <a:t> </a:t>
            </a:r>
            <a:r>
              <a:rPr lang="en-GB" dirty="0" err="1" smtClean="0"/>
              <a:t>tidak</a:t>
            </a:r>
            <a:r>
              <a:rPr lang="en-GB" dirty="0" smtClean="0"/>
              <a:t> </a:t>
            </a:r>
            <a:r>
              <a:rPr lang="en-GB" dirty="0" err="1" smtClean="0"/>
              <a:t>ontime</a:t>
            </a:r>
            <a:endParaRPr lang="en-GB" dirty="0" smtClean="0"/>
          </a:p>
          <a:p>
            <a:pPr marL="0" indent="0" algn="just">
              <a:buNone/>
            </a:pPr>
            <a:r>
              <a:rPr lang="en-GB" dirty="0" smtClean="0"/>
              <a:t>2. </a:t>
            </a:r>
            <a:r>
              <a:rPr lang="en-GB" dirty="0" err="1" smtClean="0"/>
              <a:t>Panitia</a:t>
            </a:r>
            <a:r>
              <a:rPr lang="en-GB" dirty="0" smtClean="0"/>
              <a:t> </a:t>
            </a:r>
            <a:r>
              <a:rPr lang="en-GB" dirty="0" err="1" smtClean="0"/>
              <a:t>sering</a:t>
            </a:r>
            <a:r>
              <a:rPr lang="en-GB" dirty="0" smtClean="0"/>
              <a:t> </a:t>
            </a:r>
            <a:r>
              <a:rPr lang="en-GB" dirty="0" err="1" smtClean="0"/>
              <a:t>tidak</a:t>
            </a:r>
            <a:r>
              <a:rPr lang="en-GB" dirty="0" smtClean="0"/>
              <a:t> </a:t>
            </a:r>
            <a:r>
              <a:rPr lang="en-GB" dirty="0" err="1" smtClean="0"/>
              <a:t>lengkap</a:t>
            </a:r>
            <a:r>
              <a:rPr lang="en-GB" dirty="0" smtClean="0"/>
              <a:t> </a:t>
            </a:r>
            <a:r>
              <a:rPr lang="en-GB" dirty="0" err="1" smtClean="0"/>
              <a:t>dalam</a:t>
            </a:r>
            <a:r>
              <a:rPr lang="en-GB" dirty="0" smtClean="0"/>
              <a:t> </a:t>
            </a:r>
            <a:r>
              <a:rPr lang="en-GB" dirty="0" err="1" smtClean="0"/>
              <a:t>rapat</a:t>
            </a:r>
            <a:endParaRPr lang="en-GB" dirty="0" smtClean="0"/>
          </a:p>
          <a:p>
            <a:pPr marL="0" lvl="0" indent="0" algn="just">
              <a:buNone/>
            </a:pPr>
            <a:r>
              <a:rPr lang="en-GB" dirty="0" smtClean="0"/>
              <a:t>3. </a:t>
            </a:r>
            <a:r>
              <a:rPr lang="en-US" dirty="0" err="1"/>
              <a:t>Susahnya</a:t>
            </a:r>
            <a:r>
              <a:rPr lang="en-US" dirty="0"/>
              <a:t> </a:t>
            </a:r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Survey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mengganggu</a:t>
            </a:r>
            <a:r>
              <a:rPr lang="en-US" dirty="0"/>
              <a:t> </a:t>
            </a:r>
            <a:r>
              <a:rPr lang="en-US" dirty="0" err="1"/>
              <a:t>jadwal</a:t>
            </a:r>
            <a:r>
              <a:rPr lang="en-US" dirty="0"/>
              <a:t> </a:t>
            </a:r>
            <a:r>
              <a:rPr lang="en-US" dirty="0" err="1"/>
              <a:t>Kuliah</a:t>
            </a:r>
            <a:endParaRPr lang="en-GB" dirty="0"/>
          </a:p>
          <a:p>
            <a:pPr marL="0" indent="0" algn="just">
              <a:buNone/>
            </a:pPr>
            <a:r>
              <a:rPr lang="en-GB" dirty="0" smtClean="0"/>
              <a:t>4. </a:t>
            </a:r>
            <a:r>
              <a:rPr lang="en-GB" dirty="0" err="1" smtClean="0"/>
              <a:t>Panitia</a:t>
            </a:r>
            <a:r>
              <a:rPr lang="en-GB" dirty="0" smtClean="0"/>
              <a:t> </a:t>
            </a:r>
            <a:r>
              <a:rPr lang="en-GB" dirty="0" err="1" smtClean="0"/>
              <a:t>terkadang</a:t>
            </a:r>
            <a:r>
              <a:rPr lang="en-GB" dirty="0" smtClean="0"/>
              <a:t> </a:t>
            </a:r>
            <a:r>
              <a:rPr lang="en-GB" dirty="0" err="1" smtClean="0"/>
              <a:t>lupa</a:t>
            </a:r>
            <a:r>
              <a:rPr lang="en-GB" dirty="0" smtClean="0"/>
              <a:t> </a:t>
            </a:r>
            <a:r>
              <a:rPr lang="en-GB" dirty="0" err="1" smtClean="0"/>
              <a:t>jadwal</a:t>
            </a:r>
            <a:r>
              <a:rPr lang="en-GB" dirty="0" smtClean="0"/>
              <a:t> </a:t>
            </a:r>
            <a:r>
              <a:rPr lang="en-GB" dirty="0" err="1" smtClean="0"/>
              <a:t>puasa</a:t>
            </a:r>
            <a:endParaRPr lang="en-GB" dirty="0" smtClean="0"/>
          </a:p>
          <a:p>
            <a:pPr marL="0" indent="0" algn="just">
              <a:buNone/>
            </a:pPr>
            <a:r>
              <a:rPr lang="en-US" dirty="0" smtClean="0"/>
              <a:t>5. </a:t>
            </a:r>
            <a:r>
              <a:rPr lang="en-US" dirty="0" err="1" smtClean="0"/>
              <a:t>Susahnya</a:t>
            </a:r>
            <a:r>
              <a:rPr lang="en-US" dirty="0" smtClean="0"/>
              <a:t> </a:t>
            </a:r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rapat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 smtClean="0"/>
              <a:t>anggota</a:t>
            </a:r>
            <a:r>
              <a:rPr lang="en-US" dirty="0"/>
              <a:t>.</a:t>
            </a:r>
            <a:endParaRPr lang="en-GB" dirty="0"/>
          </a:p>
          <a:p>
            <a:pPr marL="0" indent="0" algn="just">
              <a:buNone/>
            </a:pPr>
            <a:r>
              <a:rPr lang="en-US" dirty="0" smtClean="0"/>
              <a:t>6. </a:t>
            </a:r>
            <a:r>
              <a:rPr lang="en-US" dirty="0" err="1" smtClean="0"/>
              <a:t>Banyak-nya</a:t>
            </a:r>
            <a:r>
              <a:rPr lang="en-US" dirty="0" smtClean="0"/>
              <a:t> </a:t>
            </a:r>
            <a:r>
              <a:rPr lang="en-US" dirty="0" err="1"/>
              <a:t>Panitia</a:t>
            </a:r>
            <a:r>
              <a:rPr lang="en-US" dirty="0"/>
              <a:t> yang </a:t>
            </a:r>
            <a:r>
              <a:rPr lang="en-US" dirty="0" err="1"/>
              <a:t>belum</a:t>
            </a:r>
            <a:r>
              <a:rPr lang="en-US" dirty="0"/>
              <a:t> </a:t>
            </a:r>
            <a:r>
              <a:rPr lang="en-US" dirty="0" err="1"/>
              <a:t>membayar</a:t>
            </a:r>
            <a:r>
              <a:rPr lang="en-US" dirty="0"/>
              <a:t> </a:t>
            </a:r>
            <a:r>
              <a:rPr lang="en-US" dirty="0" err="1"/>
              <a:t>Hutang</a:t>
            </a:r>
            <a:r>
              <a:rPr lang="en-US" dirty="0"/>
              <a:t> 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0777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Solusi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algn="just">
              <a:buAutoNum type="arabicPeriod"/>
            </a:pPr>
            <a:r>
              <a:rPr lang="en-GB" sz="2800" dirty="0" err="1" smtClean="0"/>
              <a:t>Lebih</a:t>
            </a:r>
            <a:r>
              <a:rPr lang="en-GB" sz="2800" dirty="0" smtClean="0"/>
              <a:t> </a:t>
            </a:r>
            <a:r>
              <a:rPr lang="en-GB" sz="2800" dirty="0" err="1" smtClean="0"/>
              <a:t>tegas</a:t>
            </a:r>
            <a:r>
              <a:rPr lang="en-GB" sz="2800" dirty="0" smtClean="0"/>
              <a:t> </a:t>
            </a:r>
            <a:r>
              <a:rPr lang="en-GB" sz="2800" dirty="0" err="1" smtClean="0"/>
              <a:t>lagi</a:t>
            </a:r>
            <a:r>
              <a:rPr lang="en-GB" sz="2800" dirty="0" smtClean="0"/>
              <a:t> </a:t>
            </a:r>
            <a:r>
              <a:rPr lang="en-GB" sz="2800" dirty="0" err="1" smtClean="0"/>
              <a:t>dalam</a:t>
            </a:r>
            <a:r>
              <a:rPr lang="en-GB" sz="2800" dirty="0" smtClean="0"/>
              <a:t> </a:t>
            </a:r>
            <a:r>
              <a:rPr lang="en-GB" sz="2800" dirty="0" err="1" smtClean="0"/>
              <a:t>mengatur</a:t>
            </a:r>
            <a:r>
              <a:rPr lang="en-GB" sz="2800" dirty="0" smtClean="0"/>
              <a:t> </a:t>
            </a:r>
            <a:r>
              <a:rPr lang="en-GB" sz="2800" dirty="0" err="1" smtClean="0"/>
              <a:t>mulainya</a:t>
            </a:r>
            <a:r>
              <a:rPr lang="en-GB" sz="2800" dirty="0" smtClean="0"/>
              <a:t> </a:t>
            </a:r>
            <a:r>
              <a:rPr lang="en-GB" sz="2800" dirty="0" err="1" smtClean="0"/>
              <a:t>rapat</a:t>
            </a:r>
            <a:endParaRPr lang="en-GB" sz="2800" dirty="0" smtClean="0"/>
          </a:p>
          <a:p>
            <a:pPr marL="514350" indent="-514350" algn="just">
              <a:buAutoNum type="arabicPeriod"/>
            </a:pPr>
            <a:r>
              <a:rPr lang="en-GB" sz="2800" dirty="0" err="1" smtClean="0"/>
              <a:t>Meingatkan</a:t>
            </a:r>
            <a:r>
              <a:rPr lang="en-GB" sz="2800" dirty="0" smtClean="0"/>
              <a:t> </a:t>
            </a:r>
            <a:r>
              <a:rPr lang="en-GB" sz="2800" dirty="0" err="1" smtClean="0"/>
              <a:t>panitia</a:t>
            </a:r>
            <a:r>
              <a:rPr lang="en-GB" sz="2800" dirty="0" smtClean="0"/>
              <a:t> </a:t>
            </a:r>
            <a:r>
              <a:rPr lang="en-GB" sz="2800" dirty="0" err="1" smtClean="0"/>
              <a:t>bahwa</a:t>
            </a:r>
            <a:r>
              <a:rPr lang="en-GB" sz="2800" dirty="0" smtClean="0"/>
              <a:t> </a:t>
            </a:r>
            <a:r>
              <a:rPr lang="en-GB" sz="2800" dirty="0" err="1" smtClean="0"/>
              <a:t>setiap</a:t>
            </a:r>
            <a:r>
              <a:rPr lang="en-GB" sz="2800" dirty="0" smtClean="0"/>
              <a:t> </a:t>
            </a:r>
            <a:r>
              <a:rPr lang="en-GB" sz="2800" dirty="0" err="1" smtClean="0"/>
              <a:t>rapat</a:t>
            </a:r>
            <a:r>
              <a:rPr lang="en-GB" sz="2800" dirty="0" smtClean="0"/>
              <a:t> </a:t>
            </a:r>
            <a:r>
              <a:rPr lang="en-GB" sz="2800" dirty="0" err="1" smtClean="0"/>
              <a:t>sangat</a:t>
            </a:r>
            <a:r>
              <a:rPr lang="en-GB" sz="2800" dirty="0" smtClean="0"/>
              <a:t> </a:t>
            </a:r>
            <a:r>
              <a:rPr lang="en-GB" sz="2800" dirty="0" err="1" smtClean="0"/>
              <a:t>penting</a:t>
            </a:r>
            <a:endParaRPr lang="en-GB" sz="2800" dirty="0" smtClean="0"/>
          </a:p>
          <a:p>
            <a:pPr marL="514350" lvl="0" indent="-514350" algn="just">
              <a:buFont typeface="Arial" pitchFamily="34" charset="0"/>
              <a:buAutoNum type="arabicPeriod"/>
            </a:pPr>
            <a:r>
              <a:rPr lang="en-US" sz="2800" dirty="0" err="1"/>
              <a:t>Memaksimalkan</a:t>
            </a:r>
            <a:r>
              <a:rPr lang="en-US" sz="2800" dirty="0"/>
              <a:t>/</a:t>
            </a:r>
            <a:r>
              <a:rPr lang="en-US" sz="2800" dirty="0" err="1"/>
              <a:t>Mencari</a:t>
            </a:r>
            <a:r>
              <a:rPr lang="en-US" sz="2800" dirty="0"/>
              <a:t> </a:t>
            </a:r>
            <a:r>
              <a:rPr lang="en-US" sz="2800" dirty="0" err="1"/>
              <a:t>waktu</a:t>
            </a:r>
            <a:r>
              <a:rPr lang="en-US" sz="2800" dirty="0"/>
              <a:t> </a:t>
            </a:r>
            <a:r>
              <a:rPr lang="en-US" sz="2800" dirty="0" err="1"/>
              <a:t>kosong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melakukan</a:t>
            </a:r>
            <a:r>
              <a:rPr lang="en-US" sz="2800" dirty="0"/>
              <a:t> </a:t>
            </a:r>
            <a:r>
              <a:rPr lang="en-US" sz="2800" dirty="0" err="1"/>
              <a:t>setiap</a:t>
            </a:r>
            <a:r>
              <a:rPr lang="en-US" sz="2800" dirty="0"/>
              <a:t> survey</a:t>
            </a:r>
            <a:r>
              <a:rPr lang="en-US" sz="2800" dirty="0" smtClean="0"/>
              <a:t>.</a:t>
            </a:r>
          </a:p>
          <a:p>
            <a:pPr marL="514350" lvl="0" indent="-514350" algn="just">
              <a:buFont typeface="Arial" pitchFamily="34" charset="0"/>
              <a:buAutoNum type="arabicPeriod"/>
            </a:pPr>
            <a:r>
              <a:rPr lang="en-US" sz="2800" dirty="0" err="1" smtClean="0"/>
              <a:t>Mengingatkan</a:t>
            </a:r>
            <a:r>
              <a:rPr lang="en-US" sz="2800" dirty="0" smtClean="0"/>
              <a:t> </a:t>
            </a:r>
            <a:r>
              <a:rPr lang="en-US" sz="2800" dirty="0" err="1" smtClean="0"/>
              <a:t>terus</a:t>
            </a:r>
            <a:r>
              <a:rPr lang="en-US" sz="2800" dirty="0" smtClean="0"/>
              <a:t> </a:t>
            </a:r>
            <a:r>
              <a:rPr lang="en-US" sz="2800" dirty="0" err="1" smtClean="0"/>
              <a:t>jadwal</a:t>
            </a:r>
            <a:r>
              <a:rPr lang="en-US" sz="2800" dirty="0" smtClean="0"/>
              <a:t> </a:t>
            </a:r>
            <a:r>
              <a:rPr lang="en-US" sz="2800" dirty="0" err="1" smtClean="0"/>
              <a:t>puasa</a:t>
            </a:r>
            <a:r>
              <a:rPr lang="en-US" sz="2800" dirty="0" smtClean="0"/>
              <a:t> </a:t>
            </a:r>
            <a:r>
              <a:rPr lang="en-US" sz="2800" dirty="0" err="1" smtClean="0"/>
              <a:t>setiap</a:t>
            </a:r>
            <a:r>
              <a:rPr lang="en-US" sz="2800" dirty="0" smtClean="0"/>
              <a:t> </a:t>
            </a:r>
            <a:r>
              <a:rPr lang="en-US" sz="2800" dirty="0" err="1" smtClean="0"/>
              <a:t>harinya</a:t>
            </a:r>
            <a:r>
              <a:rPr lang="en-US" sz="2800" dirty="0" smtClean="0"/>
              <a:t>.</a:t>
            </a:r>
          </a:p>
          <a:p>
            <a:pPr marL="514350" lvl="0" indent="-514350" algn="just">
              <a:buFont typeface="Arial" pitchFamily="34" charset="0"/>
              <a:buAutoNum type="arabicPeriod"/>
            </a:pPr>
            <a:r>
              <a:rPr lang="en-US" sz="2800" dirty="0"/>
              <a:t> </a:t>
            </a:r>
            <a:r>
              <a:rPr lang="en-US" sz="2800" dirty="0" err="1" smtClean="0"/>
              <a:t>Mengingatkan</a:t>
            </a:r>
            <a:r>
              <a:rPr lang="en-US" sz="2800" dirty="0" smtClean="0"/>
              <a:t> </a:t>
            </a:r>
            <a:r>
              <a:rPr lang="en-US" sz="2800" dirty="0" err="1" smtClean="0"/>
              <a:t>panitia</a:t>
            </a:r>
            <a:r>
              <a:rPr lang="en-US" sz="2800" dirty="0" smtClean="0"/>
              <a:t> agar </a:t>
            </a:r>
            <a:r>
              <a:rPr lang="en-US" sz="2800" dirty="0" err="1" smtClean="0"/>
              <a:t>membayar</a:t>
            </a:r>
            <a:r>
              <a:rPr lang="en-US" sz="2800" dirty="0" smtClean="0"/>
              <a:t> </a:t>
            </a:r>
            <a:r>
              <a:rPr lang="en-US" sz="2800" dirty="0" err="1" smtClean="0"/>
              <a:t>hutang</a:t>
            </a:r>
            <a:endParaRPr lang="en-US" sz="2800" dirty="0" smtClean="0"/>
          </a:p>
          <a:p>
            <a:pPr marL="514350" lvl="0" indent="-514350">
              <a:buFont typeface="Arial" pitchFamily="34" charset="0"/>
              <a:buAutoNum type="arabicPeriod"/>
            </a:pPr>
            <a:endParaRPr lang="en-GB" dirty="0"/>
          </a:p>
          <a:p>
            <a:pPr marL="514350" indent="-514350"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6298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400" dirty="0" smtClean="0"/>
              <a:t>SHALOM</a:t>
            </a:r>
          </a:p>
          <a:p>
            <a:pPr marL="0" indent="0" algn="ctr">
              <a:buNone/>
            </a:pPr>
            <a:r>
              <a:rPr lang="en-GB" sz="4400" dirty="0" smtClean="0"/>
              <a:t>GOD BLESS </a:t>
            </a:r>
            <a:r>
              <a:rPr lang="en-GB" sz="4400" dirty="0" smtClean="0">
                <a:sym typeface="Wingdings" panose="05000000000000000000" pitchFamily="2" charset="2"/>
              </a:rPr>
              <a:t>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2775132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369</Words>
  <Application>Microsoft Office PowerPoint</Application>
  <PresentationFormat>On-screen Show (4:3)</PresentationFormat>
  <Paragraphs>102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Vision Camp PMK Tel-U 2017</vt:lpstr>
      <vt:lpstr>SC VISION CAMP 2017</vt:lpstr>
      <vt:lpstr>Trakom</vt:lpstr>
      <vt:lpstr>Lampiran Foto (Villa El Shaddai Lembang)</vt:lpstr>
      <vt:lpstr>Perpubdok</vt:lpstr>
      <vt:lpstr>Design</vt:lpstr>
      <vt:lpstr>Dokes</vt:lpstr>
      <vt:lpstr>Acara</vt:lpstr>
      <vt:lpstr>TIMELINE VISION CAMP 2017</vt:lpstr>
      <vt:lpstr>Kendala</vt:lpstr>
      <vt:lpstr>Solusi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Vision Camp Tel-U 2017</dc:title>
  <dc:creator>7</dc:creator>
  <cp:lastModifiedBy>User</cp:lastModifiedBy>
  <cp:revision>23</cp:revision>
  <dcterms:created xsi:type="dcterms:W3CDTF">2017-02-01T10:43:52Z</dcterms:created>
  <dcterms:modified xsi:type="dcterms:W3CDTF">2017-10-19T11:50:22Z</dcterms:modified>
</cp:coreProperties>
</file>